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36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  <p14:sldId id="536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1.8 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is the only item used for update, other items are not used.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28523"/>
              </p:ext>
            </p:extLst>
          </p:nvPr>
        </p:nvGraphicFramePr>
        <p:xfrm>
          <a:off x="539440" y="2003092"/>
          <a:ext cx="8065121" cy="428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598" y="227684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598" y="3047313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for version update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18668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is the only item 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update tool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following confirmation message will be displayed during execution, please enter yes or no to decided install libraries required for ITA or not.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Enter “yes” to automatically install libraries in online environment.</a:t>
            </a:r>
            <a:br>
              <a:rPr lang="en-US" altLang="ja-JP" dirty="0" smtClean="0"/>
            </a:br>
            <a:r>
              <a:rPr lang="en-US" altLang="ja-JP" dirty="0" smtClean="0"/>
              <a:t>Enter “no” for offline environment or not </a:t>
            </a:r>
            <a:r>
              <a:rPr lang="en-US" altLang="ja-JP" dirty="0"/>
              <a:t>install </a:t>
            </a:r>
            <a:r>
              <a:rPr lang="en-US" altLang="ja-JP" dirty="0" smtClean="0"/>
              <a:t>libraries automatically.</a:t>
            </a:r>
            <a:br>
              <a:rPr lang="en-US" altLang="ja-JP" dirty="0" smtClean="0"/>
            </a:br>
            <a:r>
              <a:rPr lang="en-US" altLang="ja-JP" dirty="0" smtClean="0"/>
              <a:t>For the libraries that is installed for each version, please refer to next page.</a:t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smtClean="0"/>
              <a:t>Check </a:t>
            </a:r>
            <a:r>
              <a:rPr lang="en-US" altLang="ja-JP" dirty="0" smtClean="0"/>
              <a:t>operation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95420" y="285292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44146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1.6.3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en-US" altLang="ja-JP" sz="1050" kern="100" dirty="0" smtClean="0">
                          <a:effectLst/>
                        </a:rPr>
                        <a:t>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8903"/>
              </p:ext>
            </p:extLst>
          </p:nvPr>
        </p:nvGraphicFramePr>
        <p:xfrm>
          <a:off x="107380" y="908650"/>
          <a:ext cx="8819131" cy="12064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 smtClean="0">
                          <a:effectLst/>
                        </a:rPr>
                        <a:t>Required</a:t>
                      </a:r>
                      <a:endParaRPr kumimoji="1" lang="en-US" altLang="ja-JP" sz="800" b="1" kern="1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339090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833872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</a:t>
            </a:r>
            <a:r>
              <a:rPr lang="en-US" altLang="ja-JP" sz="1400" dirty="0" smtClean="0">
                <a:latin typeface="+mn-ea"/>
              </a:rPr>
              <a:t>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4099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Update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409" y="2024725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1444</Words>
  <Application>Microsoft Office PowerPoint</Application>
  <PresentationFormat>画面に合わせる (4:3)</PresentationFormat>
  <Paragraphs>308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Update（1/6）</vt:lpstr>
      <vt:lpstr>3.4　Update（2/6）</vt:lpstr>
      <vt:lpstr>3.5　Update（3/6）</vt:lpstr>
      <vt:lpstr>3.6　Update（4/6）</vt:lpstr>
      <vt:lpstr>3.7　Update（5/6）</vt:lpstr>
      <vt:lpstr>3.8　Update（6/6）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2021-10-29T01:22:06Z</dcterms:modified>
</cp:coreProperties>
</file>