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0"/>
  </p:notesMasterIdLst>
  <p:handoutMasterIdLst>
    <p:handoutMasterId r:id="rId21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21" r:id="rId14"/>
    <p:sldId id="522" r:id="rId15"/>
    <p:sldId id="523" r:id="rId16"/>
    <p:sldId id="524" r:id="rId17"/>
    <p:sldId id="527" r:id="rId18"/>
    <p:sldId id="318" r:id="rId1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環境構築手順" id="{80AA9663-4D64-45AD-996E-69C03C14D297}">
          <p14:sldIdLst>
            <p14:sldId id="512"/>
            <p14:sldId id="535"/>
            <p14:sldId id="516"/>
            <p14:sldId id="517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2020/7/30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2020/7/30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1.5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</a:t>
            </a:r>
            <a:r>
              <a:rPr lang="en-US" altLang="ja-JP" sz="1400" dirty="0" err="1"/>
              <a:t>wget</a:t>
            </a:r>
            <a:r>
              <a:rPr lang="en-US" altLang="ja-JP" sz="1400" dirty="0"/>
              <a:t> https://github.com/exastro-suite/it-automation/archive/v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※</a:t>
            </a:r>
            <a:r>
              <a:rPr lang="en-US" altLang="ja-JP" dirty="0" err="1"/>
              <a:t>wget</a:t>
            </a:r>
            <a:r>
              <a:rPr lang="ja-JP" altLang="en-US" dirty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ディレクトリ</a:t>
            </a:r>
            <a:r>
              <a:rPr lang="ja-JP" altLang="en-US" dirty="0" smtClean="0"/>
              <a:t>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</a:t>
            </a:r>
            <a:r>
              <a:rPr lang="ja-JP" altLang="en-US" dirty="0" smtClean="0"/>
              <a:t>行うアンサーファイル</a:t>
            </a:r>
            <a:r>
              <a:rPr lang="ja-JP" altLang="en-US" dirty="0" smtClean="0"/>
              <a:t>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kern="100" dirty="0" smtClean="0"/>
              <a:t> 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dirty="0" smtClean="0"/>
              <a:t>のみで、その他の項目は使用いたしません。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03852"/>
              </p:ext>
            </p:extLst>
          </p:nvPr>
        </p:nvGraphicFramePr>
        <p:xfrm>
          <a:off x="539440" y="2003092"/>
          <a:ext cx="8065121" cy="4450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88027" y="2236360"/>
            <a:ext cx="8605830" cy="36005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5810" y="3284980"/>
            <a:ext cx="8605830" cy="3205866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882262"/>
            <a:ext cx="2015700" cy="149207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」のみです。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2132820"/>
            <a:ext cx="3699405" cy="4320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2339905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ja-JP" altLang="en-US" dirty="0" smtClean="0"/>
              <a:t>バージョンアップツール実行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 smtClean="0"/>
              <a:t>、バージョンアップツール</a:t>
            </a:r>
            <a:r>
              <a:rPr lang="ja-JP" altLang="en-US" dirty="0" smtClean="0"/>
              <a:t>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ita_version_up.sh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実行中に、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に必要なライブラリのインストールを実施するかどうか以下の確認メッセージが出力されるため、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か</a:t>
            </a:r>
            <a:r>
              <a:rPr lang="en-US" altLang="ja-JP" dirty="0" smtClean="0"/>
              <a:t>no</a:t>
            </a:r>
            <a:r>
              <a:rPr lang="ja-JP" altLang="en-US" dirty="0" smtClean="0"/>
              <a:t>を入力してください。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オンライン環境でライブラリを自動でインストールする場合は</a:t>
            </a:r>
            <a:r>
              <a:rPr lang="en-US" altLang="ja-JP" dirty="0" smtClean="0"/>
              <a:t>”yes”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オフライン環境、または</a:t>
            </a:r>
            <a:r>
              <a:rPr lang="ja-JP" altLang="en-US" dirty="0"/>
              <a:t>ライブラリを自動で</a:t>
            </a:r>
            <a:r>
              <a:rPr lang="ja-JP" altLang="en-US" dirty="0" smtClean="0"/>
              <a:t>インストールしない場合</a:t>
            </a:r>
            <a:r>
              <a:rPr lang="ja-JP" altLang="en-US" dirty="0"/>
              <a:t>は</a:t>
            </a:r>
            <a:r>
              <a:rPr lang="en-US" altLang="ja-JP" dirty="0" smtClean="0"/>
              <a:t>”no”</a:t>
            </a:r>
            <a:r>
              <a:rPr lang="ja-JP" altLang="en-US" dirty="0" smtClean="0"/>
              <a:t>を入力してください。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</a:t>
            </a:r>
            <a:r>
              <a:rPr lang="ja-JP" altLang="en-US" dirty="0" smtClean="0"/>
              <a:t>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432061" y="3068950"/>
            <a:ext cx="8065120" cy="28804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14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QUESTION : Automatically install the libraries that are required for ITA? Enter "yes" or "no".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ライブラリのインストール有無に</a:t>
            </a:r>
            <a:r>
              <a:rPr lang="en-US" altLang="ja-JP" dirty="0" smtClean="0"/>
              <a:t>”yes</a:t>
            </a:r>
            <a:r>
              <a:rPr lang="ja-JP" altLang="en-US" dirty="0" smtClean="0"/>
              <a:t>“を入力した場合、インストール済のドライバに応じて以下のライブラリが自動でインストールされます。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”no”</a:t>
            </a:r>
            <a:r>
              <a:rPr lang="ja-JP" altLang="en-US" dirty="0" smtClean="0"/>
              <a:t>を入力した場合、手動でライブラリのインストールを実施してください。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43086"/>
              </p:ext>
            </p:extLst>
          </p:nvPr>
        </p:nvGraphicFramePr>
        <p:xfrm>
          <a:off x="107380" y="2256358"/>
          <a:ext cx="8819131" cy="2036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88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1988800"/>
            <a:ext cx="7561050" cy="392446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907631" y="206081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67430" y="5157240"/>
            <a:ext cx="1080150" cy="288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環境構築フロー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1/5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2/5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3/5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4/5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5/5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67675"/>
              </p:ext>
            </p:extLst>
          </p:nvPr>
        </p:nvGraphicFramePr>
        <p:xfrm>
          <a:off x="197392" y="1533850"/>
          <a:ext cx="8749216" cy="5046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バージョンアップツール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ita_version_up.sh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415812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107380" y="1988800"/>
            <a:ext cx="8929240" cy="324045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ツール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1364</Words>
  <Application>Microsoft Office PowerPoint</Application>
  <PresentationFormat>画面に合わせる (4:3)</PresentationFormat>
  <Paragraphs>279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32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ITA環境構築手順</vt:lpstr>
      <vt:lpstr>3.1　事前準備（1/1）</vt:lpstr>
      <vt:lpstr>3.2　ITAバージョンアップフロー</vt:lpstr>
      <vt:lpstr>3.3　バージョンアップ（1/5）</vt:lpstr>
      <vt:lpstr>3.4　バージョンアップ（2/5）</vt:lpstr>
      <vt:lpstr>3.5　バージョンアップ（3/5）</vt:lpstr>
      <vt:lpstr>3.6　バージョンアップ（4/5）</vt:lpstr>
      <vt:lpstr>3.7　バージョンアップ（5/5）</vt:lpstr>
      <vt:lpstr>4.　ITA動作確認</vt:lpstr>
      <vt:lpstr>4.1　動作確認（1/1）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2020-07-30T05:13:49Z</dcterms:modified>
</cp:coreProperties>
</file>