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044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System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6955"/>
              </p:ext>
            </p:extLst>
          </p:nvPr>
        </p:nvGraphicFramePr>
        <p:xfrm>
          <a:off x="539440" y="2060814"/>
          <a:ext cx="8065121" cy="4069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48575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35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1782</Words>
  <Application>Microsoft Office PowerPoint</Application>
  <PresentationFormat>画面に合わせる (4:3)</PresentationFormat>
  <Paragraphs>537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2020-01-20T07:56:46Z</dcterms:modified>
</cp:coreProperties>
</file>