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>
        <p:scale>
          <a:sx n="100" d="100"/>
          <a:sy n="100" d="100"/>
        </p:scale>
        <p:origin x="-24" y="-106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2020/6/15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2020/6/15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58159"/>
              </p:ext>
            </p:extLst>
          </p:nvPr>
        </p:nvGraphicFramePr>
        <p:xfrm>
          <a:off x="302064" y="1628750"/>
          <a:ext cx="8538898" cy="3388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6088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13763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011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95420" y="511673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xxxxxx</a:t>
            </a:r>
            <a:r>
              <a:rPr lang="en-US" altLang="ja-JP" sz="1400" dirty="0" err="1"/>
              <a:t>:architecture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68560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07765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61688"/>
              </p:ext>
            </p:extLst>
          </p:nvPr>
        </p:nvGraphicFramePr>
        <p:xfrm>
          <a:off x="1259053" y="1628750"/>
          <a:ext cx="6624920" cy="273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128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761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://exastro-it-automation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err="1"/>
              <a:t>resctrict</a:t>
            </a:r>
            <a:r>
              <a:rPr lang="en-US" altLang="ja-JP" dirty="0"/>
              <a:t> 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3712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2544</Words>
  <Application>Microsoft Office PowerPoint</Application>
  <PresentationFormat>画面に合わせる (4:3)</PresentationFormat>
  <Paragraphs>497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2020-06-15T01:32:14Z</dcterms:modified>
</cp:coreProperties>
</file>