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1.4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934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35487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※</a:t>
            </a:r>
            <a:r>
              <a:rPr lang="en-US" altLang="ja-JP" b="1" dirty="0" smtClean="0">
                <a:solidFill>
                  <a:srgbClr val="FF0000"/>
                </a:solidFill>
              </a:rPr>
              <a:t>This </a:t>
            </a:r>
            <a:r>
              <a:rPr lang="en-US" altLang="ja-JP" b="1" dirty="0">
                <a:solidFill>
                  <a:srgbClr val="FF0000"/>
                </a:solidFill>
              </a:rPr>
              <a:t>procedure is not required if users enable http access and make access via IP address possible, or register host name in DNS server.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en-US" altLang="ja-JP" b="1" dirty="0">
                <a:solidFill>
                  <a:srgbClr val="FF0000"/>
                </a:solidFill>
              </a:rPr>
              <a:t>Please refer to chapter 4.5 for the instruction of enabling http access</a:t>
            </a:r>
            <a:r>
              <a:rPr lang="en-US" altLang="ja-JP" b="1" dirty="0" smtClean="0">
                <a:solidFill>
                  <a:srgbClr val="FF0000"/>
                </a:solidFill>
              </a:rPr>
              <a:t>.</a:t>
            </a:r>
            <a:br>
              <a:rPr lang="en-US" altLang="ja-JP" b="1" dirty="0" smtClean="0">
                <a:solidFill>
                  <a:srgbClr val="FF0000"/>
                </a:solidFill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9118"/>
              </p:ext>
            </p:extLst>
          </p:nvPr>
        </p:nvGraphicFramePr>
        <p:xfrm>
          <a:off x="1829118" y="450915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87630"/>
              </p:ext>
            </p:extLst>
          </p:nvPr>
        </p:nvGraphicFramePr>
        <p:xfrm>
          <a:off x="1828630" y="546928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ja-JP" altLang="en-US" dirty="0" smtClean="0"/>
              <a:t>（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）</a:t>
            </a:r>
            <a:r>
              <a:rPr lang="en-US" altLang="ja-JP" dirty="0"/>
              <a:t>HTTP access</a:t>
            </a:r>
          </a:p>
          <a:p>
            <a:pPr marL="180000" lvl="1" indent="0">
              <a:buNone/>
            </a:pPr>
            <a:r>
              <a:rPr lang="en-US" altLang="ja-JP" dirty="0"/>
              <a:t>To allow HTTP access, perform the following procedure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/>
              <a:t>Remove the comment out (#) of </a:t>
            </a:r>
            <a:r>
              <a:rPr lang="en-US" altLang="ja-JP" dirty="0" smtClean="0"/>
              <a:t>"&lt;</a:t>
            </a:r>
            <a:r>
              <a:rPr lang="en-US" altLang="ja-JP" dirty="0" err="1"/>
              <a:t>VirtualHost</a:t>
            </a:r>
            <a:r>
              <a:rPr lang="en-US" altLang="ja-JP" dirty="0"/>
              <a:t> *: 80</a:t>
            </a:r>
            <a:r>
              <a:rPr lang="en-US" altLang="ja-JP" dirty="0" smtClean="0"/>
              <a:t>&gt;“ to “&lt;/ </a:t>
            </a:r>
            <a:r>
              <a:rPr lang="en-US" altLang="ja-JP" dirty="0" err="1"/>
              <a:t>VirtualHost</a:t>
            </a:r>
            <a:r>
              <a:rPr lang="en-US" altLang="ja-JP" dirty="0" smtClean="0"/>
              <a:t>&gt;" </a:t>
            </a:r>
            <a:r>
              <a:rPr lang="en-US" altLang="ja-JP" dirty="0"/>
              <a:t>in the file "/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en-US" altLang="ja-JP" dirty="0" smtClean="0"/>
              <a:t>".</a:t>
            </a:r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  <a:p>
            <a:pPr lvl="1"/>
            <a:r>
              <a:rPr lang="en-US" altLang="ja-JP" dirty="0"/>
              <a:t>Connect with the URL "http: // (IP dress)" and </a:t>
            </a:r>
            <a:r>
              <a:rPr lang="en-US" altLang="ja-JP" dirty="0" smtClean="0"/>
              <a:t>check </a:t>
            </a:r>
            <a:r>
              <a:rPr lang="en-US" altLang="ja-JP" dirty="0"/>
              <a:t>that the login screen is displayed.</a:t>
            </a:r>
            <a:endParaRPr lang="ja-JP" altLang="ja-JP" dirty="0"/>
          </a:p>
          <a:p>
            <a:pPr marL="180000" lvl="1" indent="0">
              <a:buNone/>
            </a:pP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28898"/>
              </p:ext>
            </p:extLst>
          </p:nvPr>
        </p:nvGraphicFramePr>
        <p:xfrm>
          <a:off x="1259053" y="162875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1725</Words>
  <Application>Microsoft Office PowerPoint</Application>
  <PresentationFormat>画面に合わせる (4:3)</PresentationFormat>
  <Paragraphs>478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2020-04-16T09:01:41Z</dcterms:modified>
</cp:coreProperties>
</file>