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2" d="100"/>
          <a:sy n="92" d="100"/>
        </p:scale>
        <p:origin x="126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2019/11/5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2019/11/5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1.2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54875"/>
              </p:ext>
            </p:extLst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e/epel-release-6-8.noarch.rpm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675"/>
              </p:ext>
            </p:extLst>
          </p:nvPr>
        </p:nvGraphicFramePr>
        <p:xfrm>
          <a:off x="179512" y="1844781"/>
          <a:ext cx="8784000" cy="4407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6, CentOS 7, RHEL 6, or RHEL 7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(Cobbler server) to be set in the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file of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the OS installation target server to be set in the settings file of Cobbler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*The hash value of the entered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value will be set in the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 file.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subnet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netmask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option routers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domain-name-servers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(minimum value)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(maximum value) to be set for </a:t>
                      </a:r>
                      <a:r>
                        <a:rPr lang="en-US" sz="9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82202"/>
            <a:ext cx="1728240" cy="17271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Entering values for these items is unnecessary because this procedure does not require installing the Cobbler driver.</a:t>
            </a:r>
            <a:endParaRPr kumimoji="1" lang="ja-JP" altLang="en-US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37228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RHEL6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("RHEL6" or "RHEL7")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ita_os:RHEL7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18691"/>
              </p:ext>
            </p:extLst>
          </p:nvPr>
        </p:nvGraphicFramePr>
        <p:xfrm>
          <a:off x="755470" y="1700760"/>
          <a:ext cx="6552910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yum-utils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php-xml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python-pip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cobbler、dhcp、pykickstart、fence-agents、debmirror、xinetd、cobbler-web(*1)、python-cheetah(*2)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08380" y="5776440"/>
            <a:ext cx="183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*</a:t>
            </a:r>
            <a:r>
              <a:rPr lang="en-US" altLang="ja-JP" sz="1000" kern="100" dirty="0" smtClean="0"/>
              <a:t>1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*</a:t>
            </a:r>
            <a:r>
              <a:rPr lang="en-US" altLang="ja-JP" sz="1000" kern="100" dirty="0" smtClean="0"/>
              <a:t>2 only RHEL7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7,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0505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</a:t>
                      </a:r>
                      <a:r>
                        <a:rPr lang="en-US" sz="900" kern="100" dirty="0" smtClean="0">
                          <a:effectLst/>
                        </a:rPr>
                        <a:t>6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86846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conditions for the server</a:t>
            </a: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specifications for the server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conditions for the client PC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051"/>
              </p:ext>
            </p:extLst>
          </p:nvPr>
        </p:nvGraphicFramePr>
        <p:xfrm>
          <a:off x="1283268" y="2780910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Core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Memory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Disk capacity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 (only for the</a:t>
                      </a:r>
                      <a:r>
                        <a:rPr kumimoji="1" lang="en-US" altLang="ja-JP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IT Automation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5739"/>
              </p:ext>
            </p:extLst>
          </p:nvPr>
        </p:nvGraphicFramePr>
        <p:xfrm>
          <a:off x="1283268" y="4368894"/>
          <a:ext cx="657649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MS Office 2007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41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 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1929</Words>
  <Application>Microsoft Office PowerPoint</Application>
  <PresentationFormat>画面に合わせる (4:3)</PresentationFormat>
  <Paragraphs>561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2019-11-05T09:09:03Z</dcterms:modified>
</cp:coreProperties>
</file>