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24" r:id="rId21"/>
    <p:sldId id="527" r:id="rId22"/>
    <p:sldId id="542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09" d="100"/>
          <a:sy n="109" d="100"/>
        </p:scale>
        <p:origin x="1584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2023/1/13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2023/1/13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78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Update 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03855"/>
              </p:ext>
            </p:extLst>
          </p:nvPr>
        </p:nvGraphicFramePr>
        <p:xfrm>
          <a:off x="161947" y="764630"/>
          <a:ext cx="8819131" cy="26692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1.10.2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9208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1.11.0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terraformcli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yum -y install 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Used for terraform command execution.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9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1/1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2420</Words>
  <Application>Microsoft Office PowerPoint</Application>
  <PresentationFormat>画面に合わせる (4:3)</PresentationFormat>
  <Paragraphs>333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Update（1/9）</vt:lpstr>
      <vt:lpstr>3.7 Update (2/9)</vt:lpstr>
      <vt:lpstr>3.5　Update（3/9）</vt:lpstr>
      <vt:lpstr>3.5　Update（4/9）</vt:lpstr>
      <vt:lpstr>3.13 Update (5/9)</vt:lpstr>
      <vt:lpstr>3.7　Update（6/9）</vt:lpstr>
      <vt:lpstr>3.8　Update（7/9）</vt:lpstr>
      <vt:lpstr>3.10　Update（8/9）</vt:lpstr>
      <vt:lpstr>3.11　Update（9/9）</vt:lpstr>
      <vt:lpstr>4.　ITA Operation check</vt:lpstr>
      <vt:lpstr>4.1　Operation check（1/1）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2023-01-13T08:49:22Z</dcterms:modified>
</cp:coreProperties>
</file>