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7" r:id="rId5"/>
    <p:sldId id="263" r:id="rId6"/>
    <p:sldId id="269" r:id="rId7"/>
    <p:sldId id="270" r:id="rId8"/>
    <p:sldId id="271" r:id="rId9"/>
    <p:sldId id="272" r:id="rId10"/>
    <p:sldId id="276" r:id="rId11"/>
    <p:sldId id="273" r:id="rId12"/>
    <p:sldId id="279" r:id="rId13"/>
    <p:sldId id="274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>
        <p:scale>
          <a:sx n="50" d="100"/>
          <a:sy n="50" d="100"/>
        </p:scale>
        <p:origin x="71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9314-B0F4-42AD-87C0-0261B387E481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107E-A374-46BC-9853-53431D575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63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9314-B0F4-42AD-87C0-0261B387E481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107E-A374-46BC-9853-53431D575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40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9314-B0F4-42AD-87C0-0261B387E481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107E-A374-46BC-9853-53431D575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54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9314-B0F4-42AD-87C0-0261B387E481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107E-A374-46BC-9853-53431D575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46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9314-B0F4-42AD-87C0-0261B387E481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107E-A374-46BC-9853-53431D575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64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9314-B0F4-42AD-87C0-0261B387E481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107E-A374-46BC-9853-53431D575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97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9314-B0F4-42AD-87C0-0261B387E481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107E-A374-46BC-9853-53431D575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10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9314-B0F4-42AD-87C0-0261B387E481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107E-A374-46BC-9853-53431D575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895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9314-B0F4-42AD-87C0-0261B387E481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107E-A374-46BC-9853-53431D575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06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9314-B0F4-42AD-87C0-0261B387E481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107E-A374-46BC-9853-53431D575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32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9314-B0F4-42AD-87C0-0261B387E481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107E-A374-46BC-9853-53431D575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3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89314-B0F4-42AD-87C0-0261B387E481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8107E-A374-46BC-9853-53431D575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34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/>
          </p:nvPr>
        </p:nvGraphicFramePr>
        <p:xfrm>
          <a:off x="1141397" y="0"/>
          <a:ext cx="9744662" cy="718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32068205"/>
                    </a:ext>
                  </a:extLst>
                </a:gridCol>
                <a:gridCol w="2304000">
                  <a:extLst>
                    <a:ext uri="{9D8B030D-6E8A-4147-A177-3AD203B41FA5}">
                      <a16:colId xmlns:a16="http://schemas.microsoft.com/office/drawing/2014/main" val="4243567319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092268917"/>
                    </a:ext>
                  </a:extLst>
                </a:gridCol>
                <a:gridCol w="2245982">
                  <a:extLst>
                    <a:ext uri="{9D8B030D-6E8A-4147-A177-3AD203B41FA5}">
                      <a16:colId xmlns:a16="http://schemas.microsoft.com/office/drawing/2014/main" val="370303260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787578203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3726297178"/>
                    </a:ext>
                  </a:extLst>
                </a:gridCol>
              </a:tblGrid>
              <a:tr h="174599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実行データ内訳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vert="eaVert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5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playbook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5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ITA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5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投入データ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5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err="1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5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実行結果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5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475164"/>
                  </a:ext>
                </a:extLst>
              </a:tr>
              <a:tr h="5904000">
                <a:tc vMerge="1"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00256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vert="eaVert">
                    <a:lnR w="12700" cap="flat" cmpd="sng" algn="ctr">
                      <a:solidFill>
                        <a:srgbClr val="0025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59461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spc="-300" dirty="0" smtClean="0">
                          <a:solidFill>
                            <a:srgbClr val="00256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作</a:t>
                      </a:r>
                      <a:endParaRPr kumimoji="1" lang="en-US" altLang="ja-JP" b="1" spc="-300" dirty="0" smtClean="0">
                        <a:solidFill>
                          <a:srgbClr val="00256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b="1" spc="-300" dirty="0" smtClean="0">
                          <a:solidFill>
                            <a:srgbClr val="00256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業</a:t>
                      </a:r>
                      <a:endParaRPr kumimoji="1" lang="en-US" altLang="ja-JP" b="1" spc="-300" dirty="0" smtClean="0">
                        <a:solidFill>
                          <a:srgbClr val="00256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b="1" spc="-300" dirty="0" smtClean="0">
                          <a:solidFill>
                            <a:srgbClr val="00256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者</a:t>
                      </a:r>
                      <a:endParaRPr kumimoji="1" lang="ja-JP" altLang="en-US" b="1" spc="-300" dirty="0">
                        <a:solidFill>
                          <a:srgbClr val="00256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rgbClr val="00256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①アップロード</a:t>
                      </a:r>
                      <a:endParaRPr kumimoji="1" lang="ja-JP" altLang="en-US" b="1" dirty="0">
                        <a:solidFill>
                          <a:srgbClr val="00256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rgbClr val="00256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②編集</a:t>
                      </a:r>
                      <a:endParaRPr kumimoji="1" lang="ja-JP" altLang="en-US" b="1" dirty="0">
                        <a:solidFill>
                          <a:srgbClr val="00256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rgbClr val="00256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③実行</a:t>
                      </a:r>
                      <a:endParaRPr kumimoji="1" lang="ja-JP" altLang="en-US" b="1" dirty="0">
                        <a:solidFill>
                          <a:srgbClr val="00256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rgbClr val="00256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④結果確認</a:t>
                      </a:r>
                      <a:endParaRPr kumimoji="1" lang="ja-JP" altLang="en-US" b="1" dirty="0">
                        <a:solidFill>
                          <a:srgbClr val="00256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256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rgbClr val="0025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5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065887"/>
                  </a:ext>
                </a:extLst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6501873" y="619862"/>
            <a:ext cx="2088000" cy="55524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753332" y="1861601"/>
            <a:ext cx="883636" cy="1447993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err="1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ansible</a:t>
            </a:r>
            <a:endParaRPr kumimoji="1" lang="en-US" altLang="ja-JP" sz="1400" b="1" dirty="0" smtClean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en-US" altLang="ja-JP" sz="1400" b="1" dirty="0" smtClean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en-US" altLang="ja-JP" sz="1400" b="1" dirty="0" smtClean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ja-JP" altLang="en-US" sz="1400" b="1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764061" y="995401"/>
            <a:ext cx="1064715" cy="23360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kumimoji="1" lang="en-US" altLang="ja-JP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VAR_A:aaa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VAR_B:xxx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VAR_C:[]</a:t>
            </a:r>
          </a:p>
          <a:p>
            <a:r>
              <a:rPr lang="en-US" altLang="ja-JP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VAR_H: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kkk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VAR_X:sss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VAR_Y: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  - 1234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   - 5678</a:t>
            </a:r>
          </a:p>
          <a:p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hoge1:PPP</a:t>
            </a:r>
          </a:p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hoge2:OQQ</a:t>
            </a:r>
          </a:p>
          <a:p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hoge3:STU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8589873" y="3010126"/>
            <a:ext cx="1196480" cy="4537"/>
          </a:xfrm>
          <a:prstGeom prst="straightConnector1">
            <a:avLst/>
          </a:prstGeom>
          <a:ln w="57150">
            <a:solidFill>
              <a:srgbClr val="0025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3981161" y="1163725"/>
            <a:ext cx="2346451" cy="1414045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400" b="1" dirty="0" smtClean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400" b="1" dirty="0" err="1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Exastro</a:t>
            </a:r>
            <a:r>
              <a:rPr lang="en-US" altLang="ja-JP" sz="1400" b="1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</a:p>
          <a:p>
            <a:pPr algn="ctr"/>
            <a:r>
              <a:rPr lang="en-US" altLang="ja-JP" sz="1400" b="1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 </a:t>
            </a:r>
            <a:r>
              <a:rPr lang="en-US" altLang="ja-JP" sz="1400" b="1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Automation</a:t>
            </a:r>
            <a:endParaRPr kumimoji="1" lang="en-US" altLang="ja-JP" sz="1400" b="1" dirty="0" smtClean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en-US" altLang="ja-JP" sz="1400" b="1" dirty="0" smtClean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lang="en-US" altLang="ja-JP" sz="1400" b="1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en-US" altLang="ja-JP" sz="1400" b="1" dirty="0" smtClean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フリーフォーム 7"/>
          <p:cNvSpPr/>
          <p:nvPr/>
        </p:nvSpPr>
        <p:spPr>
          <a:xfrm>
            <a:off x="3696434" y="2202810"/>
            <a:ext cx="1447800" cy="965228"/>
          </a:xfrm>
          <a:custGeom>
            <a:avLst/>
            <a:gdLst>
              <a:gd name="connsiteX0" fmla="*/ 0 w 1447800"/>
              <a:gd name="connsiteY0" fmla="*/ 965228 h 965228"/>
              <a:gd name="connsiteX1" fmla="*/ 990600 w 1447800"/>
              <a:gd name="connsiteY1" fmla="*/ 28 h 965228"/>
              <a:gd name="connsiteX2" fmla="*/ 1447800 w 1447800"/>
              <a:gd name="connsiteY2" fmla="*/ 939828 h 965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0" h="965228">
                <a:moveTo>
                  <a:pt x="0" y="965228"/>
                </a:moveTo>
                <a:cubicBezTo>
                  <a:pt x="374650" y="484744"/>
                  <a:pt x="749300" y="4261"/>
                  <a:pt x="990600" y="28"/>
                </a:cubicBezTo>
                <a:cubicBezTo>
                  <a:pt x="1231900" y="-4205"/>
                  <a:pt x="1339850" y="467811"/>
                  <a:pt x="1447800" y="939828"/>
                </a:cubicBezTo>
              </a:path>
            </a:pathLst>
          </a:custGeom>
          <a:noFill/>
          <a:ln w="57150">
            <a:solidFill>
              <a:srgbClr val="00256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/>
          <p:cNvSpPr/>
          <p:nvPr/>
        </p:nvSpPr>
        <p:spPr>
          <a:xfrm>
            <a:off x="3966386" y="3115147"/>
            <a:ext cx="2376000" cy="3057204"/>
          </a:xfrm>
          <a:prstGeom prst="can">
            <a:avLst>
              <a:gd name="adj" fmla="val 24582"/>
            </a:avLst>
          </a:prstGeom>
          <a:solidFill>
            <a:srgbClr val="CD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/>
          </p:nvPr>
        </p:nvGraphicFramePr>
        <p:xfrm>
          <a:off x="4085395" y="3705658"/>
          <a:ext cx="213798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447">
                  <a:extLst>
                    <a:ext uri="{9D8B030D-6E8A-4147-A177-3AD203B41FA5}">
                      <a16:colId xmlns:a16="http://schemas.microsoft.com/office/drawing/2014/main" val="2863705717"/>
                    </a:ext>
                  </a:extLst>
                </a:gridCol>
                <a:gridCol w="692468">
                  <a:extLst>
                    <a:ext uri="{9D8B030D-6E8A-4147-A177-3AD203B41FA5}">
                      <a16:colId xmlns:a16="http://schemas.microsoft.com/office/drawing/2014/main" val="3817673581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3603139103"/>
                    </a:ext>
                  </a:extLst>
                </a:gridCol>
              </a:tblGrid>
              <a:tr h="20258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変数名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具体値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代入</a:t>
                      </a:r>
                      <a:endParaRPr kumimoji="1" lang="en-US" altLang="ja-JP" sz="1200" b="0" dirty="0" smtClean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順序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402071"/>
                  </a:ext>
                </a:extLst>
              </a:tr>
              <a:tr h="202582"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VAR_B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xxx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85290"/>
                  </a:ext>
                </a:extLst>
              </a:tr>
              <a:tr h="202582"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VAR_H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err="1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kkk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873322"/>
                  </a:ext>
                </a:extLst>
              </a:tr>
              <a:tr h="202582"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VAR_X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err="1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sss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76923"/>
                  </a:ext>
                </a:extLst>
              </a:tr>
              <a:tr h="202582"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VAR_Y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1234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761102"/>
                  </a:ext>
                </a:extLst>
              </a:tr>
              <a:tr h="202582"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VAR_Y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5678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895940"/>
                  </a:ext>
                </a:extLst>
              </a:tr>
              <a:tr h="202582"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LCA_111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PPP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016918"/>
                  </a:ext>
                </a:extLst>
              </a:tr>
              <a:tr h="202582"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LCA_222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QQQ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71887"/>
                  </a:ext>
                </a:extLst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3989644" y="3165426"/>
            <a:ext cx="2329484" cy="46166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代入値管理機能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（パラメータシート・</a:t>
            </a:r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CMDB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1682531" y="446837"/>
            <a:ext cx="2143654" cy="5725514"/>
            <a:chOff x="12542901" y="-75933"/>
            <a:chExt cx="2143654" cy="5725514"/>
          </a:xfrm>
        </p:grpSpPr>
        <p:sp>
          <p:nvSpPr>
            <p:cNvPr id="13" name="正方形/長方形 12"/>
            <p:cNvSpPr/>
            <p:nvPr/>
          </p:nvSpPr>
          <p:spPr>
            <a:xfrm>
              <a:off x="12542901" y="-75933"/>
              <a:ext cx="9720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2542901" y="35850"/>
              <a:ext cx="2143654" cy="5613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" name="直線矢印コネクタ 14"/>
          <p:cNvCxnSpPr/>
          <p:nvPr/>
        </p:nvCxnSpPr>
        <p:spPr>
          <a:xfrm>
            <a:off x="3688437" y="1984283"/>
            <a:ext cx="2916000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6449713" y="38754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実行ディレクトリ</a:t>
            </a:r>
            <a:endParaRPr kumimoji="1" lang="en-US" altLang="ja-JP" sz="1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フリーフォーム 16"/>
          <p:cNvSpPr/>
          <p:nvPr/>
        </p:nvSpPr>
        <p:spPr>
          <a:xfrm>
            <a:off x="6596351" y="718383"/>
            <a:ext cx="1899044" cy="2581685"/>
          </a:xfrm>
          <a:custGeom>
            <a:avLst/>
            <a:gdLst>
              <a:gd name="connsiteX0" fmla="*/ 952 w 1899044"/>
              <a:gd name="connsiteY0" fmla="*/ 0 h 2581685"/>
              <a:gd name="connsiteX1" fmla="*/ 990952 w 1899044"/>
              <a:gd name="connsiteY1" fmla="*/ 0 h 2581685"/>
              <a:gd name="connsiteX2" fmla="*/ 990952 w 1899044"/>
              <a:gd name="connsiteY2" fmla="*/ 96188 h 2581685"/>
              <a:gd name="connsiteX3" fmla="*/ 1899044 w 1899044"/>
              <a:gd name="connsiteY3" fmla="*/ 96188 h 2581685"/>
              <a:gd name="connsiteX4" fmla="*/ 1899044 w 1899044"/>
              <a:gd name="connsiteY4" fmla="*/ 2581685 h 2581685"/>
              <a:gd name="connsiteX5" fmla="*/ 0 w 1899044"/>
              <a:gd name="connsiteY5" fmla="*/ 2581685 h 2581685"/>
              <a:gd name="connsiteX6" fmla="*/ 0 w 1899044"/>
              <a:gd name="connsiteY6" fmla="*/ 96188 h 2581685"/>
              <a:gd name="connsiteX7" fmla="*/ 952 w 1899044"/>
              <a:gd name="connsiteY7" fmla="*/ 96188 h 2581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9044" h="2581685">
                <a:moveTo>
                  <a:pt x="952" y="0"/>
                </a:moveTo>
                <a:lnTo>
                  <a:pt x="990952" y="0"/>
                </a:lnTo>
                <a:lnTo>
                  <a:pt x="990952" y="96188"/>
                </a:lnTo>
                <a:lnTo>
                  <a:pt x="1899044" y="96188"/>
                </a:lnTo>
                <a:lnTo>
                  <a:pt x="1899044" y="2581685"/>
                </a:lnTo>
                <a:lnTo>
                  <a:pt x="0" y="2581685"/>
                </a:lnTo>
                <a:lnTo>
                  <a:pt x="0" y="96188"/>
                </a:lnTo>
                <a:lnTo>
                  <a:pt x="952" y="96188"/>
                </a:ln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823" y="716050"/>
            <a:ext cx="1932101" cy="2581686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987" y="3511928"/>
            <a:ext cx="1923773" cy="2481750"/>
          </a:xfrm>
          <a:prstGeom prst="rect">
            <a:avLst/>
          </a:prstGeom>
        </p:spPr>
      </p:pic>
      <p:sp>
        <p:nvSpPr>
          <p:cNvPr id="20" name="フリーフォーム 19"/>
          <p:cNvSpPr/>
          <p:nvPr/>
        </p:nvSpPr>
        <p:spPr>
          <a:xfrm>
            <a:off x="5195036" y="2186658"/>
            <a:ext cx="1536700" cy="2137080"/>
          </a:xfrm>
          <a:custGeom>
            <a:avLst/>
            <a:gdLst>
              <a:gd name="connsiteX0" fmla="*/ 0 w 1536700"/>
              <a:gd name="connsiteY0" fmla="*/ 943280 h 2137080"/>
              <a:gd name="connsiteX1" fmla="*/ 812800 w 1536700"/>
              <a:gd name="connsiteY1" fmla="*/ 41580 h 2137080"/>
              <a:gd name="connsiteX2" fmla="*/ 1536700 w 1536700"/>
              <a:gd name="connsiteY2" fmla="*/ 2137080 h 213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6700" h="2137080">
                <a:moveTo>
                  <a:pt x="0" y="943280"/>
                </a:moveTo>
                <a:cubicBezTo>
                  <a:pt x="278341" y="392946"/>
                  <a:pt x="556683" y="-157387"/>
                  <a:pt x="812800" y="41580"/>
                </a:cubicBezTo>
                <a:cubicBezTo>
                  <a:pt x="1068917" y="240547"/>
                  <a:pt x="1302808" y="1188813"/>
                  <a:pt x="1536700" y="2137080"/>
                </a:cubicBezTo>
              </a:path>
            </a:pathLst>
          </a:custGeom>
          <a:noFill/>
          <a:ln w="57150">
            <a:solidFill>
              <a:srgbClr val="00256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014" y="445176"/>
            <a:ext cx="2156958" cy="5725515"/>
          </a:xfrm>
          <a:prstGeom prst="rect">
            <a:avLst/>
          </a:prstGeom>
        </p:spPr>
      </p:pic>
      <p:sp>
        <p:nvSpPr>
          <p:cNvPr id="22" name="フリーフォーム 21"/>
          <p:cNvSpPr/>
          <p:nvPr/>
        </p:nvSpPr>
        <p:spPr>
          <a:xfrm>
            <a:off x="1782497" y="727909"/>
            <a:ext cx="1899044" cy="2581685"/>
          </a:xfrm>
          <a:custGeom>
            <a:avLst/>
            <a:gdLst>
              <a:gd name="connsiteX0" fmla="*/ 952 w 1899044"/>
              <a:gd name="connsiteY0" fmla="*/ 0 h 2581685"/>
              <a:gd name="connsiteX1" fmla="*/ 990952 w 1899044"/>
              <a:gd name="connsiteY1" fmla="*/ 0 h 2581685"/>
              <a:gd name="connsiteX2" fmla="*/ 990952 w 1899044"/>
              <a:gd name="connsiteY2" fmla="*/ 96188 h 2581685"/>
              <a:gd name="connsiteX3" fmla="*/ 1899044 w 1899044"/>
              <a:gd name="connsiteY3" fmla="*/ 96188 h 2581685"/>
              <a:gd name="connsiteX4" fmla="*/ 1899044 w 1899044"/>
              <a:gd name="connsiteY4" fmla="*/ 2581685 h 2581685"/>
              <a:gd name="connsiteX5" fmla="*/ 0 w 1899044"/>
              <a:gd name="connsiteY5" fmla="*/ 2581685 h 2581685"/>
              <a:gd name="connsiteX6" fmla="*/ 0 w 1899044"/>
              <a:gd name="connsiteY6" fmla="*/ 96188 h 2581685"/>
              <a:gd name="connsiteX7" fmla="*/ 952 w 1899044"/>
              <a:gd name="connsiteY7" fmla="*/ 96188 h 2581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9044" h="2581685">
                <a:moveTo>
                  <a:pt x="952" y="0"/>
                </a:moveTo>
                <a:lnTo>
                  <a:pt x="990952" y="0"/>
                </a:lnTo>
                <a:lnTo>
                  <a:pt x="990952" y="96188"/>
                </a:lnTo>
                <a:lnTo>
                  <a:pt x="1899044" y="96188"/>
                </a:lnTo>
                <a:lnTo>
                  <a:pt x="1899044" y="2581685"/>
                </a:lnTo>
                <a:lnTo>
                  <a:pt x="0" y="2581685"/>
                </a:lnTo>
                <a:lnTo>
                  <a:pt x="0" y="96188"/>
                </a:lnTo>
                <a:lnTo>
                  <a:pt x="952" y="96188"/>
                </a:ln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40" y="725576"/>
            <a:ext cx="1932101" cy="2581686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0" y="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 </a:t>
            </a:r>
            <a:r>
              <a:rPr lang="en-US" altLang="ja-JP" dirty="0" smtClean="0"/>
              <a:t>6.6-1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36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164" y="-502144"/>
            <a:ext cx="5291787" cy="8394920"/>
          </a:xfrm>
          <a:prstGeom prst="rect">
            <a:avLst/>
          </a:prstGeom>
        </p:spPr>
      </p:pic>
      <p:sp>
        <p:nvSpPr>
          <p:cNvPr id="113" name="フリーフォーム 112"/>
          <p:cNvSpPr/>
          <p:nvPr/>
        </p:nvSpPr>
        <p:spPr>
          <a:xfrm>
            <a:off x="4073014" y="-498362"/>
            <a:ext cx="5184000" cy="8354980"/>
          </a:xfrm>
          <a:custGeom>
            <a:avLst/>
            <a:gdLst>
              <a:gd name="connsiteX0" fmla="*/ 0 w 5184000"/>
              <a:gd name="connsiteY0" fmla="*/ 0 h 8354980"/>
              <a:gd name="connsiteX1" fmla="*/ 1440000 w 5184000"/>
              <a:gd name="connsiteY1" fmla="*/ 0 h 8354980"/>
              <a:gd name="connsiteX2" fmla="*/ 1440000 w 5184000"/>
              <a:gd name="connsiteY2" fmla="*/ 134059 h 8354980"/>
              <a:gd name="connsiteX3" fmla="*/ 5184000 w 5184000"/>
              <a:gd name="connsiteY3" fmla="*/ 134059 h 8354980"/>
              <a:gd name="connsiteX4" fmla="*/ 5184000 w 5184000"/>
              <a:gd name="connsiteY4" fmla="*/ 8354980 h 8354980"/>
              <a:gd name="connsiteX5" fmla="*/ 0 w 5184000"/>
              <a:gd name="connsiteY5" fmla="*/ 8354980 h 8354980"/>
              <a:gd name="connsiteX6" fmla="*/ 0 w 5184000"/>
              <a:gd name="connsiteY6" fmla="*/ 288000 h 8354980"/>
              <a:gd name="connsiteX7" fmla="*/ 0 w 5184000"/>
              <a:gd name="connsiteY7" fmla="*/ 134059 h 835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4000" h="8354980">
                <a:moveTo>
                  <a:pt x="0" y="0"/>
                </a:moveTo>
                <a:lnTo>
                  <a:pt x="1440000" y="0"/>
                </a:lnTo>
                <a:lnTo>
                  <a:pt x="1440000" y="134059"/>
                </a:lnTo>
                <a:lnTo>
                  <a:pt x="5184000" y="134059"/>
                </a:lnTo>
                <a:lnTo>
                  <a:pt x="5184000" y="8354980"/>
                </a:lnTo>
                <a:lnTo>
                  <a:pt x="0" y="8354980"/>
                </a:lnTo>
                <a:lnTo>
                  <a:pt x="0" y="288000"/>
                </a:lnTo>
                <a:lnTo>
                  <a:pt x="0" y="134059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-1297548" y="-502144"/>
            <a:ext cx="1440000" cy="288000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-1297548" y="-368085"/>
            <a:ext cx="5184000" cy="822092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040038" y="-470361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Zip</a:t>
            </a:r>
            <a:r>
              <a:rPr kumimoji="1" lang="ja-JP" altLang="en-US" dirty="0" smtClean="0"/>
              <a:t>ファイル</a:t>
            </a:r>
            <a:endParaRPr kumimoji="1" lang="ja-JP" altLang="en-US" dirty="0"/>
          </a:p>
        </p:txBody>
      </p:sp>
      <p:sp>
        <p:nvSpPr>
          <p:cNvPr id="64" name="フリーフォーム 63"/>
          <p:cNvSpPr/>
          <p:nvPr/>
        </p:nvSpPr>
        <p:spPr>
          <a:xfrm>
            <a:off x="4184159" y="-84870"/>
            <a:ext cx="4961710" cy="3604535"/>
          </a:xfrm>
          <a:custGeom>
            <a:avLst/>
            <a:gdLst>
              <a:gd name="connsiteX0" fmla="*/ 0 w 4961710"/>
              <a:gd name="connsiteY0" fmla="*/ 0 h 3604535"/>
              <a:gd name="connsiteX1" fmla="*/ 1465760 w 4961710"/>
              <a:gd name="connsiteY1" fmla="*/ 0 h 3604535"/>
              <a:gd name="connsiteX2" fmla="*/ 1465760 w 4961710"/>
              <a:gd name="connsiteY2" fmla="*/ 124153 h 3604535"/>
              <a:gd name="connsiteX3" fmla="*/ 4961710 w 4961710"/>
              <a:gd name="connsiteY3" fmla="*/ 124153 h 3604535"/>
              <a:gd name="connsiteX4" fmla="*/ 4961710 w 4961710"/>
              <a:gd name="connsiteY4" fmla="*/ 3604535 h 3604535"/>
              <a:gd name="connsiteX5" fmla="*/ 0 w 4961710"/>
              <a:gd name="connsiteY5" fmla="*/ 3604535 h 3604535"/>
              <a:gd name="connsiteX6" fmla="*/ 0 w 4961710"/>
              <a:gd name="connsiteY6" fmla="*/ 914400 h 3604535"/>
              <a:gd name="connsiteX7" fmla="*/ 0 w 4961710"/>
              <a:gd name="connsiteY7" fmla="*/ 124153 h 360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61710" h="3604535">
                <a:moveTo>
                  <a:pt x="0" y="0"/>
                </a:moveTo>
                <a:lnTo>
                  <a:pt x="1465760" y="0"/>
                </a:lnTo>
                <a:lnTo>
                  <a:pt x="1465760" y="124153"/>
                </a:lnTo>
                <a:lnTo>
                  <a:pt x="4961710" y="124153"/>
                </a:lnTo>
                <a:lnTo>
                  <a:pt x="4961710" y="3604535"/>
                </a:lnTo>
                <a:lnTo>
                  <a:pt x="0" y="3604535"/>
                </a:lnTo>
                <a:lnTo>
                  <a:pt x="0" y="914400"/>
                </a:lnTo>
                <a:lnTo>
                  <a:pt x="0" y="12415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メモ 64"/>
          <p:cNvSpPr/>
          <p:nvPr/>
        </p:nvSpPr>
        <p:spPr>
          <a:xfrm>
            <a:off x="4184159" y="3680287"/>
            <a:ext cx="4961710" cy="2340000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4181014" y="3677021"/>
            <a:ext cx="4968000" cy="3598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6044223" y="4142031"/>
            <a:ext cx="12415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VAR_G:</a:t>
            </a:r>
          </a:p>
          <a:p>
            <a:r>
              <a:rPr lang="en-US" altLang="ja-JP" dirty="0" smtClean="0"/>
              <a:t>VAR_H:</a:t>
            </a:r>
          </a:p>
          <a:p>
            <a:r>
              <a:rPr kumimoji="1" lang="en-US" altLang="ja-JP" dirty="0" smtClean="0"/>
              <a:t>VAR_I:</a:t>
            </a:r>
          </a:p>
          <a:p>
            <a:r>
              <a:rPr lang="en-US" altLang="ja-JP" dirty="0" smtClean="0"/>
              <a:t>VAR_J:</a:t>
            </a:r>
          </a:p>
          <a:p>
            <a:r>
              <a:rPr lang="en-US" altLang="ja-JP" dirty="0" smtClean="0"/>
              <a:t>VAR_Y:[]</a:t>
            </a:r>
          </a:p>
          <a:p>
            <a:r>
              <a:rPr kumimoji="1" lang="en-US" altLang="ja-JP" b="1" dirty="0" err="1" smtClean="0">
                <a:solidFill>
                  <a:srgbClr val="FF0000"/>
                </a:solidFill>
              </a:rPr>
              <a:t>hoge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：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83" name="メモ 82"/>
          <p:cNvSpPr/>
          <p:nvPr/>
        </p:nvSpPr>
        <p:spPr>
          <a:xfrm>
            <a:off x="4179322" y="6395739"/>
            <a:ext cx="4971384" cy="1260000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4184015" y="6263556"/>
            <a:ext cx="4961998" cy="343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4315799" y="6303734"/>
            <a:ext cx="4698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</a:t>
            </a:r>
            <a:r>
              <a:rPr lang="en-US" altLang="ja-JP" sz="16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ta_translation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-table[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ロール名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].txt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読替表）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4597246" y="3698340"/>
            <a:ext cx="4135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ita_readme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_[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ロール名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].</a:t>
            </a:r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yml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743929" y="6689867"/>
            <a:ext cx="1842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LCA_111:hoge1</a:t>
            </a:r>
          </a:p>
          <a:p>
            <a:r>
              <a:rPr lang="en-US" altLang="ja-JP" dirty="0" smtClean="0"/>
              <a:t>LCA_222:hoge2</a:t>
            </a:r>
          </a:p>
          <a:p>
            <a:r>
              <a:rPr lang="en-US" altLang="ja-JP" b="1" dirty="0" err="1" smtClean="0">
                <a:solidFill>
                  <a:srgbClr val="FF0000"/>
                </a:solidFill>
              </a:rPr>
              <a:t>LCA_xxx:hoge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96" name="フリーフォーム 95"/>
          <p:cNvSpPr/>
          <p:nvPr/>
        </p:nvSpPr>
        <p:spPr>
          <a:xfrm>
            <a:off x="4328300" y="203674"/>
            <a:ext cx="4673428" cy="3235336"/>
          </a:xfrm>
          <a:custGeom>
            <a:avLst/>
            <a:gdLst>
              <a:gd name="connsiteX0" fmla="*/ 0 w 4673428"/>
              <a:gd name="connsiteY0" fmla="*/ 0 h 3235336"/>
              <a:gd name="connsiteX1" fmla="*/ 1465760 w 4673428"/>
              <a:gd name="connsiteY1" fmla="*/ 0 h 3235336"/>
              <a:gd name="connsiteX2" fmla="*/ 1465760 w 4673428"/>
              <a:gd name="connsiteY2" fmla="*/ 168227 h 3235336"/>
              <a:gd name="connsiteX3" fmla="*/ 4673428 w 4673428"/>
              <a:gd name="connsiteY3" fmla="*/ 168227 h 3235336"/>
              <a:gd name="connsiteX4" fmla="*/ 4673428 w 4673428"/>
              <a:gd name="connsiteY4" fmla="*/ 3235336 h 3235336"/>
              <a:gd name="connsiteX5" fmla="*/ 0 w 4673428"/>
              <a:gd name="connsiteY5" fmla="*/ 3235336 h 3235336"/>
              <a:gd name="connsiteX6" fmla="*/ 0 w 4673428"/>
              <a:gd name="connsiteY6" fmla="*/ 914400 h 3235336"/>
              <a:gd name="connsiteX7" fmla="*/ 0 w 4673428"/>
              <a:gd name="connsiteY7" fmla="*/ 168227 h 323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73428" h="3235336">
                <a:moveTo>
                  <a:pt x="0" y="0"/>
                </a:moveTo>
                <a:lnTo>
                  <a:pt x="1465760" y="0"/>
                </a:lnTo>
                <a:lnTo>
                  <a:pt x="1465760" y="168227"/>
                </a:lnTo>
                <a:lnTo>
                  <a:pt x="4673428" y="168227"/>
                </a:lnTo>
                <a:lnTo>
                  <a:pt x="4673428" y="3235336"/>
                </a:lnTo>
                <a:lnTo>
                  <a:pt x="0" y="3235336"/>
                </a:lnTo>
                <a:lnTo>
                  <a:pt x="0" y="914400"/>
                </a:lnTo>
                <a:lnTo>
                  <a:pt x="0" y="168227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7" name="フリーフォーム 96"/>
          <p:cNvSpPr/>
          <p:nvPr/>
        </p:nvSpPr>
        <p:spPr>
          <a:xfrm>
            <a:off x="6749928" y="573114"/>
            <a:ext cx="2126838" cy="1240329"/>
          </a:xfrm>
          <a:custGeom>
            <a:avLst/>
            <a:gdLst>
              <a:gd name="connsiteX0" fmla="*/ 0 w 2126838"/>
              <a:gd name="connsiteY0" fmla="*/ 0 h 1240329"/>
              <a:gd name="connsiteX1" fmla="*/ 1465760 w 2126838"/>
              <a:gd name="connsiteY1" fmla="*/ 0 h 1240329"/>
              <a:gd name="connsiteX2" fmla="*/ 1465760 w 2126838"/>
              <a:gd name="connsiteY2" fmla="*/ 90281 h 1240329"/>
              <a:gd name="connsiteX3" fmla="*/ 2126838 w 2126838"/>
              <a:gd name="connsiteY3" fmla="*/ 90281 h 1240329"/>
              <a:gd name="connsiteX4" fmla="*/ 2126838 w 2126838"/>
              <a:gd name="connsiteY4" fmla="*/ 1240329 h 1240329"/>
              <a:gd name="connsiteX5" fmla="*/ 0 w 2126838"/>
              <a:gd name="connsiteY5" fmla="*/ 1240329 h 1240329"/>
              <a:gd name="connsiteX6" fmla="*/ 0 w 2126838"/>
              <a:gd name="connsiteY6" fmla="*/ 914400 h 1240329"/>
              <a:gd name="connsiteX7" fmla="*/ 0 w 2126838"/>
              <a:gd name="connsiteY7" fmla="*/ 90281 h 124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6838" h="1240329">
                <a:moveTo>
                  <a:pt x="0" y="0"/>
                </a:moveTo>
                <a:lnTo>
                  <a:pt x="1465760" y="0"/>
                </a:lnTo>
                <a:lnTo>
                  <a:pt x="1465760" y="90281"/>
                </a:lnTo>
                <a:lnTo>
                  <a:pt x="2126838" y="90281"/>
                </a:lnTo>
                <a:lnTo>
                  <a:pt x="2126838" y="1240329"/>
                </a:lnTo>
                <a:lnTo>
                  <a:pt x="0" y="1240329"/>
                </a:lnTo>
                <a:lnTo>
                  <a:pt x="0" y="914400"/>
                </a:lnTo>
                <a:lnTo>
                  <a:pt x="0" y="90281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" name="フリーフォーム 97"/>
          <p:cNvSpPr/>
          <p:nvPr/>
        </p:nvSpPr>
        <p:spPr>
          <a:xfrm>
            <a:off x="4449031" y="554876"/>
            <a:ext cx="2113745" cy="2823691"/>
          </a:xfrm>
          <a:custGeom>
            <a:avLst/>
            <a:gdLst>
              <a:gd name="connsiteX0" fmla="*/ 0 w 2113745"/>
              <a:gd name="connsiteY0" fmla="*/ 0 h 2823691"/>
              <a:gd name="connsiteX1" fmla="*/ 1440000 w 2113745"/>
              <a:gd name="connsiteY1" fmla="*/ 0 h 2823691"/>
              <a:gd name="connsiteX2" fmla="*/ 1440000 w 2113745"/>
              <a:gd name="connsiteY2" fmla="*/ 123691 h 2823691"/>
              <a:gd name="connsiteX3" fmla="*/ 2113745 w 2113745"/>
              <a:gd name="connsiteY3" fmla="*/ 123691 h 2823691"/>
              <a:gd name="connsiteX4" fmla="*/ 2113745 w 2113745"/>
              <a:gd name="connsiteY4" fmla="*/ 2823691 h 2823691"/>
              <a:gd name="connsiteX5" fmla="*/ 0 w 2113745"/>
              <a:gd name="connsiteY5" fmla="*/ 2823691 h 2823691"/>
              <a:gd name="connsiteX6" fmla="*/ 0 w 2113745"/>
              <a:gd name="connsiteY6" fmla="*/ 288000 h 2823691"/>
              <a:gd name="connsiteX7" fmla="*/ 0 w 2113745"/>
              <a:gd name="connsiteY7" fmla="*/ 123691 h 2823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13745" h="2823691">
                <a:moveTo>
                  <a:pt x="0" y="0"/>
                </a:moveTo>
                <a:lnTo>
                  <a:pt x="1440000" y="0"/>
                </a:lnTo>
                <a:lnTo>
                  <a:pt x="1440000" y="123691"/>
                </a:lnTo>
                <a:lnTo>
                  <a:pt x="2113745" y="123691"/>
                </a:lnTo>
                <a:lnTo>
                  <a:pt x="2113745" y="2823691"/>
                </a:lnTo>
                <a:lnTo>
                  <a:pt x="0" y="2823691"/>
                </a:lnTo>
                <a:lnTo>
                  <a:pt x="0" y="288000"/>
                </a:lnTo>
                <a:lnTo>
                  <a:pt x="0" y="123691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4444518" y="516871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defaults</a:t>
            </a:r>
            <a:endParaRPr kumimoji="1" lang="ja-JP" altLang="en-US" dirty="0"/>
          </a:p>
        </p:txBody>
      </p:sp>
      <p:sp>
        <p:nvSpPr>
          <p:cNvPr id="100" name="メモ 99"/>
          <p:cNvSpPr/>
          <p:nvPr/>
        </p:nvSpPr>
        <p:spPr>
          <a:xfrm>
            <a:off x="4584437" y="1007320"/>
            <a:ext cx="1872000" cy="2304000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4584437" y="839901"/>
            <a:ext cx="1872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780491" y="1075481"/>
            <a:ext cx="14798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VAR_A:aaa</a:t>
            </a:r>
            <a:endParaRPr kumimoji="1" lang="en-US" altLang="ja-JP" dirty="0" smtClean="0"/>
          </a:p>
          <a:p>
            <a:r>
              <a:rPr lang="en-US" altLang="ja-JP" dirty="0" err="1" smtClean="0"/>
              <a:t>VAR_B:bbb</a:t>
            </a:r>
            <a:endParaRPr lang="en-US" altLang="ja-JP" dirty="0" smtClean="0"/>
          </a:p>
          <a:p>
            <a:r>
              <a:rPr kumimoji="1" lang="en-US" altLang="ja-JP" dirty="0" smtClean="0"/>
              <a:t>VAR_C:[]</a:t>
            </a:r>
          </a:p>
          <a:p>
            <a:r>
              <a:rPr lang="en-US" altLang="ja-JP" dirty="0" smtClean="0"/>
              <a:t>VAR_X:[]</a:t>
            </a:r>
          </a:p>
          <a:p>
            <a:r>
              <a:rPr lang="en-US" altLang="ja-JP" dirty="0" smtClean="0"/>
              <a:t>VAR_Y:2222</a:t>
            </a:r>
          </a:p>
          <a:p>
            <a:r>
              <a:rPr lang="en-US" altLang="ja-JP" dirty="0"/>
              <a:t>h</a:t>
            </a:r>
            <a:r>
              <a:rPr kumimoji="1" lang="en-US" altLang="ja-JP" dirty="0" smtClean="0"/>
              <a:t>oge1:XYZ</a:t>
            </a:r>
          </a:p>
          <a:p>
            <a:r>
              <a:rPr lang="en-US" altLang="ja-JP" dirty="0" smtClean="0"/>
              <a:t>hoge2:OPQ</a:t>
            </a:r>
          </a:p>
          <a:p>
            <a:r>
              <a:rPr kumimoji="1" lang="en-US" altLang="ja-JP" dirty="0" smtClean="0"/>
              <a:t>hoge3:STU</a:t>
            </a:r>
            <a:endParaRPr kumimoji="1" lang="ja-JP" altLang="en-US" dirty="0"/>
          </a:p>
        </p:txBody>
      </p:sp>
      <p:sp>
        <p:nvSpPr>
          <p:cNvPr id="103" name="正方形/長方形 102"/>
          <p:cNvSpPr/>
          <p:nvPr/>
        </p:nvSpPr>
        <p:spPr>
          <a:xfrm>
            <a:off x="4581783" y="841441"/>
            <a:ext cx="1864614" cy="27088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main.yml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6744884" y="54006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tasks</a:t>
            </a:r>
            <a:endParaRPr kumimoji="1" lang="ja-JP" altLang="en-US" dirty="0"/>
          </a:p>
        </p:txBody>
      </p:sp>
      <p:sp>
        <p:nvSpPr>
          <p:cNvPr id="105" name="メモ 104"/>
          <p:cNvSpPr/>
          <p:nvPr/>
        </p:nvSpPr>
        <p:spPr>
          <a:xfrm>
            <a:off x="6883476" y="1030511"/>
            <a:ext cx="1872000" cy="711812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6883476" y="863092"/>
            <a:ext cx="1872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7416962" y="1229299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FF0000"/>
                </a:solidFill>
              </a:rPr>
              <a:t>hoge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: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6887169" y="864632"/>
            <a:ext cx="1864614" cy="27088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main.yml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4285907" y="19937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ロール名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4147717" y="-11075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roles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847" y="-103326"/>
            <a:ext cx="5054022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6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206843"/>
              </p:ext>
            </p:extLst>
          </p:nvPr>
        </p:nvGraphicFramePr>
        <p:xfrm>
          <a:off x="-222997" y="-115349"/>
          <a:ext cx="11148662" cy="718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32068205"/>
                    </a:ext>
                  </a:extLst>
                </a:gridCol>
                <a:gridCol w="3708000">
                  <a:extLst>
                    <a:ext uri="{9D8B030D-6E8A-4147-A177-3AD203B41FA5}">
                      <a16:colId xmlns:a16="http://schemas.microsoft.com/office/drawing/2014/main" val="4243567319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092268917"/>
                    </a:ext>
                  </a:extLst>
                </a:gridCol>
                <a:gridCol w="2245982">
                  <a:extLst>
                    <a:ext uri="{9D8B030D-6E8A-4147-A177-3AD203B41FA5}">
                      <a16:colId xmlns:a16="http://schemas.microsoft.com/office/drawing/2014/main" val="370303260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787578203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3726297178"/>
                    </a:ext>
                  </a:extLst>
                </a:gridCol>
              </a:tblGrid>
              <a:tr h="174599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実行データ内訳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vert="eaVert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5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playbook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5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ITA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5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投入データ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5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err="1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5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実行結果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5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475164"/>
                  </a:ext>
                </a:extLst>
              </a:tr>
              <a:tr h="5904000">
                <a:tc vMerge="1"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00256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vert="eaVert">
                    <a:lnR w="12700" cap="flat" cmpd="sng" algn="ctr">
                      <a:solidFill>
                        <a:srgbClr val="0025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59461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spc="-300" dirty="0" smtClean="0">
                          <a:solidFill>
                            <a:srgbClr val="00256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作</a:t>
                      </a:r>
                      <a:endParaRPr kumimoji="1" lang="en-US" altLang="ja-JP" b="1" spc="-300" dirty="0" smtClean="0">
                        <a:solidFill>
                          <a:srgbClr val="00256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b="1" spc="-300" dirty="0" smtClean="0">
                          <a:solidFill>
                            <a:srgbClr val="00256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業</a:t>
                      </a:r>
                      <a:endParaRPr kumimoji="1" lang="en-US" altLang="ja-JP" b="1" spc="-300" dirty="0" smtClean="0">
                        <a:solidFill>
                          <a:srgbClr val="00256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b="1" spc="-300" dirty="0" smtClean="0">
                          <a:solidFill>
                            <a:srgbClr val="00256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者</a:t>
                      </a:r>
                      <a:endParaRPr kumimoji="1" lang="ja-JP" altLang="en-US" b="1" spc="-300" dirty="0">
                        <a:solidFill>
                          <a:srgbClr val="00256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rgbClr val="00256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①アップロード</a:t>
                      </a:r>
                      <a:endParaRPr kumimoji="1" lang="ja-JP" altLang="en-US" b="1" dirty="0">
                        <a:solidFill>
                          <a:srgbClr val="00256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rgbClr val="00256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②編集</a:t>
                      </a:r>
                      <a:endParaRPr kumimoji="1" lang="ja-JP" altLang="en-US" b="1" dirty="0">
                        <a:solidFill>
                          <a:srgbClr val="00256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rgbClr val="00256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③実行</a:t>
                      </a:r>
                      <a:endParaRPr kumimoji="1" lang="ja-JP" altLang="en-US" b="1" dirty="0">
                        <a:solidFill>
                          <a:srgbClr val="00256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rgbClr val="00256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④結果確認</a:t>
                      </a:r>
                      <a:endParaRPr kumimoji="1" lang="ja-JP" altLang="en-US" b="1" dirty="0">
                        <a:solidFill>
                          <a:srgbClr val="00256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256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rgbClr val="0025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5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065887"/>
                  </a:ext>
                </a:extLst>
              </a:tr>
            </a:tbl>
          </a:graphicData>
        </a:graphic>
      </p:graphicFrame>
      <p:sp>
        <p:nvSpPr>
          <p:cNvPr id="3" name="フリーフォーム 2"/>
          <p:cNvSpPr/>
          <p:nvPr/>
        </p:nvSpPr>
        <p:spPr>
          <a:xfrm>
            <a:off x="11150176" y="50808"/>
            <a:ext cx="2759615" cy="3610283"/>
          </a:xfrm>
          <a:custGeom>
            <a:avLst/>
            <a:gdLst>
              <a:gd name="connsiteX0" fmla="*/ 1 w 2759615"/>
              <a:gd name="connsiteY0" fmla="*/ 0 h 3610283"/>
              <a:gd name="connsiteX1" fmla="*/ 1440001 w 2759615"/>
              <a:gd name="connsiteY1" fmla="*/ 0 h 3610283"/>
              <a:gd name="connsiteX2" fmla="*/ 1440001 w 2759615"/>
              <a:gd name="connsiteY2" fmla="*/ 118206 h 3610283"/>
              <a:gd name="connsiteX3" fmla="*/ 2759615 w 2759615"/>
              <a:gd name="connsiteY3" fmla="*/ 118206 h 3610283"/>
              <a:gd name="connsiteX4" fmla="*/ 2759615 w 2759615"/>
              <a:gd name="connsiteY4" fmla="*/ 3610283 h 3610283"/>
              <a:gd name="connsiteX5" fmla="*/ 0 w 2759615"/>
              <a:gd name="connsiteY5" fmla="*/ 3610283 h 3610283"/>
              <a:gd name="connsiteX6" fmla="*/ 0 w 2759615"/>
              <a:gd name="connsiteY6" fmla="*/ 118206 h 3610283"/>
              <a:gd name="connsiteX7" fmla="*/ 1 w 2759615"/>
              <a:gd name="connsiteY7" fmla="*/ 118206 h 361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9615" h="3610283">
                <a:moveTo>
                  <a:pt x="1" y="0"/>
                </a:moveTo>
                <a:lnTo>
                  <a:pt x="1440001" y="0"/>
                </a:lnTo>
                <a:lnTo>
                  <a:pt x="1440001" y="118206"/>
                </a:lnTo>
                <a:lnTo>
                  <a:pt x="2759615" y="118206"/>
                </a:lnTo>
                <a:lnTo>
                  <a:pt x="2759615" y="3610283"/>
                </a:lnTo>
                <a:lnTo>
                  <a:pt x="0" y="3610283"/>
                </a:lnTo>
                <a:lnTo>
                  <a:pt x="0" y="118206"/>
                </a:lnTo>
                <a:lnTo>
                  <a:pt x="1" y="11820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メモ 3"/>
          <p:cNvSpPr/>
          <p:nvPr/>
        </p:nvSpPr>
        <p:spPr>
          <a:xfrm>
            <a:off x="11338759" y="716292"/>
            <a:ext cx="2382449" cy="2808000"/>
          </a:xfrm>
          <a:prstGeom prst="foldedCorner">
            <a:avLst/>
          </a:prstGeom>
          <a:solidFill>
            <a:srgbClr val="CD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1338615" y="522526"/>
            <a:ext cx="2382737" cy="3598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338615" y="543845"/>
            <a:ext cx="2382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ホスト名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768525" y="944217"/>
            <a:ext cx="15087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VAR_B:xxx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VAR_H:kkk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VAR_X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sss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VAR_Y: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  -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1234</a:t>
            </a: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  -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5678</a:t>
            </a:r>
          </a:p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hoge1:PPP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hoge2:OQQ</a:t>
            </a:r>
          </a:p>
          <a:p>
            <a:r>
              <a:rPr kumimoji="1" lang="en-US" altLang="ja-JP" b="1" dirty="0" err="1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hoge:GGG</a:t>
            </a:r>
            <a:endParaRPr kumimoji="1" lang="ja-JP" altLang="en-US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50176" y="63643"/>
            <a:ext cx="128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host_vars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506992" y="281584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実行ディレクトリ</a:t>
            </a:r>
            <a:endParaRPr kumimoji="1" lang="en-US" altLang="ja-JP" sz="1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544638" y="512086"/>
            <a:ext cx="2088000" cy="55700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785653" y="2375767"/>
            <a:ext cx="883636" cy="1447993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err="1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ansible</a:t>
            </a:r>
            <a:endParaRPr kumimoji="1" lang="en-US" altLang="ja-JP" sz="1400" b="1" dirty="0" smtClean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en-US" altLang="ja-JP" sz="1400" b="1" dirty="0" smtClean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en-US" altLang="ja-JP" sz="1400" b="1" dirty="0" smtClean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ja-JP" altLang="en-US" sz="1400" b="1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809082" y="1523417"/>
            <a:ext cx="1064715" cy="23083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kumimoji="1" lang="en-US" altLang="ja-JP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VAR_A:aaa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VAR_B:xxx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VAR_C:[]</a:t>
            </a:r>
          </a:p>
          <a:p>
            <a:r>
              <a:rPr lang="en-US" altLang="ja-JP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VAR_H: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kkk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VAR_X:sss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VAR_Y: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  - 1234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   - 5678</a:t>
            </a:r>
          </a:p>
          <a:p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hoge1:PPP</a:t>
            </a:r>
          </a:p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hoge2:OQQ</a:t>
            </a:r>
          </a:p>
          <a:p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hoge3:STU</a:t>
            </a:r>
          </a:p>
          <a:p>
            <a:r>
              <a:rPr lang="en-US" altLang="ja-JP" sz="1200" b="1" dirty="0" err="1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hoge:GGG</a:t>
            </a:r>
            <a:endParaRPr kumimoji="1" lang="ja-JP" altLang="en-US" sz="12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056761" y="840158"/>
            <a:ext cx="2276294" cy="1414045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400" b="1" dirty="0" smtClean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400" b="1" dirty="0" err="1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Exastro</a:t>
            </a:r>
            <a:r>
              <a:rPr lang="en-US" altLang="ja-JP" sz="1400" b="1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</a:p>
          <a:p>
            <a:pPr algn="ctr"/>
            <a:r>
              <a:rPr lang="en-US" altLang="ja-JP" sz="1400" b="1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 Automation</a:t>
            </a:r>
          </a:p>
          <a:p>
            <a:pPr algn="ctr"/>
            <a:endParaRPr kumimoji="1" lang="en-US" altLang="ja-JP" sz="1400" b="1" dirty="0" smtClean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lang="en-US" altLang="ja-JP" sz="1400" b="1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en-US" altLang="ja-JP" sz="1400" b="1" dirty="0" smtClean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132" y="3346049"/>
            <a:ext cx="1923773" cy="2477586"/>
          </a:xfrm>
          <a:prstGeom prst="rect">
            <a:avLst/>
          </a:prstGeom>
        </p:spPr>
      </p:pic>
      <p:cxnSp>
        <p:nvCxnSpPr>
          <p:cNvPr id="15" name="直線矢印コネクタ 14"/>
          <p:cNvCxnSpPr/>
          <p:nvPr/>
        </p:nvCxnSpPr>
        <p:spPr>
          <a:xfrm>
            <a:off x="8558674" y="3524292"/>
            <a:ext cx="1260000" cy="0"/>
          </a:xfrm>
          <a:prstGeom prst="straightConnector1">
            <a:avLst/>
          </a:prstGeom>
          <a:ln w="57150">
            <a:solidFill>
              <a:srgbClr val="0025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/>
          <p:cNvGrpSpPr/>
          <p:nvPr/>
        </p:nvGrpSpPr>
        <p:grpSpPr>
          <a:xfrm>
            <a:off x="6620078" y="554734"/>
            <a:ext cx="1927938" cy="2498406"/>
            <a:chOff x="6932848" y="1278634"/>
            <a:chExt cx="1927938" cy="2498406"/>
          </a:xfrm>
        </p:grpSpPr>
        <p:sp>
          <p:nvSpPr>
            <p:cNvPr id="17" name="フリーフォーム 16"/>
            <p:cNvSpPr/>
            <p:nvPr/>
          </p:nvSpPr>
          <p:spPr>
            <a:xfrm>
              <a:off x="6960817" y="1303837"/>
              <a:ext cx="1872000" cy="2448000"/>
            </a:xfrm>
            <a:custGeom>
              <a:avLst/>
              <a:gdLst>
                <a:gd name="connsiteX0" fmla="*/ 0 w 1872000"/>
                <a:gd name="connsiteY0" fmla="*/ 0 h 2486734"/>
                <a:gd name="connsiteX1" fmla="*/ 972000 w 1872000"/>
                <a:gd name="connsiteY1" fmla="*/ 0 h 2486734"/>
                <a:gd name="connsiteX2" fmla="*/ 972000 w 1872000"/>
                <a:gd name="connsiteY2" fmla="*/ 74734 h 2486734"/>
                <a:gd name="connsiteX3" fmla="*/ 1872000 w 1872000"/>
                <a:gd name="connsiteY3" fmla="*/ 74734 h 2486734"/>
                <a:gd name="connsiteX4" fmla="*/ 1872000 w 1872000"/>
                <a:gd name="connsiteY4" fmla="*/ 2486734 h 2486734"/>
                <a:gd name="connsiteX5" fmla="*/ 0 w 1872000"/>
                <a:gd name="connsiteY5" fmla="*/ 2486734 h 2486734"/>
                <a:gd name="connsiteX6" fmla="*/ 0 w 1872000"/>
                <a:gd name="connsiteY6" fmla="*/ 896251 h 2486734"/>
                <a:gd name="connsiteX7" fmla="*/ 0 w 1872000"/>
                <a:gd name="connsiteY7" fmla="*/ 74734 h 2486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2000" h="2486734">
                  <a:moveTo>
                    <a:pt x="0" y="0"/>
                  </a:moveTo>
                  <a:lnTo>
                    <a:pt x="972000" y="0"/>
                  </a:lnTo>
                  <a:lnTo>
                    <a:pt x="972000" y="74734"/>
                  </a:lnTo>
                  <a:lnTo>
                    <a:pt x="1872000" y="74734"/>
                  </a:lnTo>
                  <a:lnTo>
                    <a:pt x="1872000" y="2486734"/>
                  </a:lnTo>
                  <a:lnTo>
                    <a:pt x="0" y="2486734"/>
                  </a:lnTo>
                  <a:lnTo>
                    <a:pt x="0" y="896251"/>
                  </a:lnTo>
                  <a:lnTo>
                    <a:pt x="0" y="74734"/>
                  </a:lnTo>
                  <a:close/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2848" y="1278634"/>
              <a:ext cx="1927938" cy="2498406"/>
            </a:xfrm>
            <a:prstGeom prst="rect">
              <a:avLst/>
            </a:prstGeom>
          </p:spPr>
        </p:pic>
      </p:grpSp>
      <p:sp>
        <p:nvSpPr>
          <p:cNvPr id="19" name="フリーフォーム 18"/>
          <p:cNvSpPr/>
          <p:nvPr/>
        </p:nvSpPr>
        <p:spPr>
          <a:xfrm>
            <a:off x="5231289" y="1935661"/>
            <a:ext cx="1536700" cy="2137080"/>
          </a:xfrm>
          <a:custGeom>
            <a:avLst/>
            <a:gdLst>
              <a:gd name="connsiteX0" fmla="*/ 0 w 1536700"/>
              <a:gd name="connsiteY0" fmla="*/ 943280 h 2137080"/>
              <a:gd name="connsiteX1" fmla="*/ 812800 w 1536700"/>
              <a:gd name="connsiteY1" fmla="*/ 41580 h 2137080"/>
              <a:gd name="connsiteX2" fmla="*/ 1536700 w 1536700"/>
              <a:gd name="connsiteY2" fmla="*/ 2137080 h 213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6700" h="2137080">
                <a:moveTo>
                  <a:pt x="0" y="943280"/>
                </a:moveTo>
                <a:cubicBezTo>
                  <a:pt x="278341" y="392946"/>
                  <a:pt x="556683" y="-157387"/>
                  <a:pt x="812800" y="41580"/>
                </a:cubicBezTo>
                <a:cubicBezTo>
                  <a:pt x="1068917" y="240547"/>
                  <a:pt x="1302808" y="1188813"/>
                  <a:pt x="1536700" y="2137080"/>
                </a:cubicBezTo>
              </a:path>
            </a:pathLst>
          </a:custGeom>
          <a:noFill/>
          <a:ln w="57150">
            <a:solidFill>
              <a:srgbClr val="00256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/>
          <p:cNvCxnSpPr/>
          <p:nvPr/>
        </p:nvCxnSpPr>
        <p:spPr>
          <a:xfrm flipV="1">
            <a:off x="8043238" y="3680772"/>
            <a:ext cx="1864649" cy="18888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柱 20"/>
          <p:cNvSpPr/>
          <p:nvPr/>
        </p:nvSpPr>
        <p:spPr>
          <a:xfrm>
            <a:off x="4024908" y="2842117"/>
            <a:ext cx="2340000" cy="3240000"/>
          </a:xfrm>
          <a:prstGeom prst="can">
            <a:avLst>
              <a:gd name="adj" fmla="val 20095"/>
            </a:avLst>
          </a:prstGeom>
          <a:solidFill>
            <a:srgbClr val="CD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309599"/>
              </p:ext>
            </p:extLst>
          </p:nvPr>
        </p:nvGraphicFramePr>
        <p:xfrm>
          <a:off x="4109153" y="3336355"/>
          <a:ext cx="2171511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975">
                  <a:extLst>
                    <a:ext uri="{9D8B030D-6E8A-4147-A177-3AD203B41FA5}">
                      <a16:colId xmlns:a16="http://schemas.microsoft.com/office/drawing/2014/main" val="2863705717"/>
                    </a:ext>
                  </a:extLst>
                </a:gridCol>
                <a:gridCol w="692468">
                  <a:extLst>
                    <a:ext uri="{9D8B030D-6E8A-4147-A177-3AD203B41FA5}">
                      <a16:colId xmlns:a16="http://schemas.microsoft.com/office/drawing/2014/main" val="3817673581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3603139103"/>
                    </a:ext>
                  </a:extLst>
                </a:gridCol>
              </a:tblGrid>
              <a:tr h="20258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変数名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具体値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代入</a:t>
                      </a:r>
                      <a:endParaRPr kumimoji="1" lang="en-US" altLang="ja-JP" sz="1200" b="0" dirty="0" smtClean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順序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402071"/>
                  </a:ext>
                </a:extLst>
              </a:tr>
              <a:tr h="202582"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VAR_B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xxx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85290"/>
                  </a:ext>
                </a:extLst>
              </a:tr>
              <a:tr h="202582"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VAR_H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err="1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kkk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873322"/>
                  </a:ext>
                </a:extLst>
              </a:tr>
              <a:tr h="202582"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VAR_X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err="1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sss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991906"/>
                  </a:ext>
                </a:extLst>
              </a:tr>
              <a:tr h="202582"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VAR_Y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1234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761102"/>
                  </a:ext>
                </a:extLst>
              </a:tr>
              <a:tr h="202582"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VAR_Y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5678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895940"/>
                  </a:ext>
                </a:extLst>
              </a:tr>
              <a:tr h="202582"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LCA_111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PPP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016918"/>
                  </a:ext>
                </a:extLst>
              </a:tr>
              <a:tr h="202582"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LCA_222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QQQ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71887"/>
                  </a:ext>
                </a:extLst>
              </a:tr>
              <a:tr h="202582"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rgbClr val="FF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LCA_xxx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GGG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863977"/>
                  </a:ext>
                </a:extLst>
              </a:tr>
            </a:tbl>
          </a:graphicData>
        </a:graphic>
      </p:graphicFrame>
      <p:sp>
        <p:nvSpPr>
          <p:cNvPr id="23" name="テキスト ボックス 22"/>
          <p:cNvSpPr txBox="1"/>
          <p:nvPr/>
        </p:nvSpPr>
        <p:spPr>
          <a:xfrm>
            <a:off x="4030166" y="2862094"/>
            <a:ext cx="2329484" cy="46166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代入値管理機能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（パラメータシート・</a:t>
            </a:r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CMDB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フリーフォーム 23"/>
          <p:cNvSpPr/>
          <p:nvPr/>
        </p:nvSpPr>
        <p:spPr>
          <a:xfrm>
            <a:off x="3704618" y="1951813"/>
            <a:ext cx="1447800" cy="965228"/>
          </a:xfrm>
          <a:custGeom>
            <a:avLst/>
            <a:gdLst>
              <a:gd name="connsiteX0" fmla="*/ 0 w 1447800"/>
              <a:gd name="connsiteY0" fmla="*/ 965228 h 965228"/>
              <a:gd name="connsiteX1" fmla="*/ 990600 w 1447800"/>
              <a:gd name="connsiteY1" fmla="*/ 28 h 965228"/>
              <a:gd name="connsiteX2" fmla="*/ 1447800 w 1447800"/>
              <a:gd name="connsiteY2" fmla="*/ 939828 h 965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0" h="965228">
                <a:moveTo>
                  <a:pt x="0" y="965228"/>
                </a:moveTo>
                <a:cubicBezTo>
                  <a:pt x="374650" y="484744"/>
                  <a:pt x="749300" y="4261"/>
                  <a:pt x="990600" y="28"/>
                </a:cubicBezTo>
                <a:cubicBezTo>
                  <a:pt x="1231900" y="-4205"/>
                  <a:pt x="1339850" y="467811"/>
                  <a:pt x="1447800" y="939828"/>
                </a:cubicBezTo>
              </a:path>
            </a:pathLst>
          </a:custGeom>
          <a:noFill/>
          <a:ln w="57150">
            <a:solidFill>
              <a:srgbClr val="00256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3818051" y="1616918"/>
            <a:ext cx="2916000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5576025" y="5569656"/>
            <a:ext cx="1501303" cy="26657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294318" y="355832"/>
            <a:ext cx="983708" cy="63897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294318" y="418268"/>
            <a:ext cx="3558999" cy="566384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54" y="314699"/>
            <a:ext cx="3614361" cy="5733843"/>
          </a:xfrm>
          <a:prstGeom prst="rect">
            <a:avLst/>
          </a:prstGeom>
        </p:spPr>
      </p:pic>
      <p:sp>
        <p:nvSpPr>
          <p:cNvPr id="30" name="フリーフォーム 29"/>
          <p:cNvSpPr/>
          <p:nvPr/>
        </p:nvSpPr>
        <p:spPr>
          <a:xfrm>
            <a:off x="378786" y="624293"/>
            <a:ext cx="3398468" cy="2453094"/>
          </a:xfrm>
          <a:custGeom>
            <a:avLst/>
            <a:gdLst>
              <a:gd name="connsiteX0" fmla="*/ 0 w 3398468"/>
              <a:gd name="connsiteY0" fmla="*/ 0 h 2453094"/>
              <a:gd name="connsiteX1" fmla="*/ 989840 w 3398468"/>
              <a:gd name="connsiteY1" fmla="*/ 0 h 2453094"/>
              <a:gd name="connsiteX2" fmla="*/ 989840 w 3398468"/>
              <a:gd name="connsiteY2" fmla="*/ 83416 h 2453094"/>
              <a:gd name="connsiteX3" fmla="*/ 3398468 w 3398468"/>
              <a:gd name="connsiteY3" fmla="*/ 83416 h 2453094"/>
              <a:gd name="connsiteX4" fmla="*/ 3398468 w 3398468"/>
              <a:gd name="connsiteY4" fmla="*/ 2453094 h 2453094"/>
              <a:gd name="connsiteX5" fmla="*/ 0 w 3398468"/>
              <a:gd name="connsiteY5" fmla="*/ 2453094 h 2453094"/>
              <a:gd name="connsiteX6" fmla="*/ 0 w 3398468"/>
              <a:gd name="connsiteY6" fmla="*/ 914400 h 2453094"/>
              <a:gd name="connsiteX7" fmla="*/ 0 w 3398468"/>
              <a:gd name="connsiteY7" fmla="*/ 83416 h 245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8468" h="2453094">
                <a:moveTo>
                  <a:pt x="0" y="0"/>
                </a:moveTo>
                <a:lnTo>
                  <a:pt x="989840" y="0"/>
                </a:lnTo>
                <a:lnTo>
                  <a:pt x="989840" y="83416"/>
                </a:lnTo>
                <a:lnTo>
                  <a:pt x="3398468" y="83416"/>
                </a:lnTo>
                <a:lnTo>
                  <a:pt x="3398468" y="2453094"/>
                </a:lnTo>
                <a:lnTo>
                  <a:pt x="0" y="2453094"/>
                </a:lnTo>
                <a:lnTo>
                  <a:pt x="0" y="914400"/>
                </a:lnTo>
                <a:lnTo>
                  <a:pt x="0" y="83416"/>
                </a:ln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線吹き出し 1 (枠付き) 30"/>
          <p:cNvSpPr/>
          <p:nvPr/>
        </p:nvSpPr>
        <p:spPr>
          <a:xfrm>
            <a:off x="748780" y="4425513"/>
            <a:ext cx="687003" cy="380406"/>
          </a:xfrm>
          <a:prstGeom prst="borderCallout1">
            <a:avLst>
              <a:gd name="adj1" fmla="val 46090"/>
              <a:gd name="adj2" fmla="val 135067"/>
              <a:gd name="adj3" fmla="val 52232"/>
              <a:gd name="adj4" fmla="val 97694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追記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2" name="直線コネクタ 31"/>
          <p:cNvCxnSpPr>
            <a:stCxn id="31" idx="1"/>
          </p:cNvCxnSpPr>
          <p:nvPr/>
        </p:nvCxnSpPr>
        <p:spPr>
          <a:xfrm>
            <a:off x="1092282" y="4805919"/>
            <a:ext cx="381147" cy="9669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1964751" y="4708451"/>
            <a:ext cx="86520" cy="9501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289" y="571207"/>
            <a:ext cx="3451965" cy="2502571"/>
          </a:xfrm>
          <a:prstGeom prst="rect">
            <a:avLst/>
          </a:prstGeom>
        </p:spPr>
      </p:pic>
      <p:cxnSp>
        <p:nvCxnSpPr>
          <p:cNvPr id="35" name="直線矢印コネクタ 34"/>
          <p:cNvCxnSpPr/>
          <p:nvPr/>
        </p:nvCxnSpPr>
        <p:spPr>
          <a:xfrm flipH="1">
            <a:off x="1957705" y="1751529"/>
            <a:ext cx="881351" cy="27462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2639325" y="5791810"/>
            <a:ext cx="1516848" cy="318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1165757" y="647438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 </a:t>
            </a:r>
            <a:r>
              <a:rPr lang="en-US" altLang="ja-JP" dirty="0" smtClean="0"/>
              <a:t>6.6-8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7098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ja-JP" dirty="0">
                <a:latin typeface="Arial" panose="020B0604020202020204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図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 6.6-9</a:t>
            </a:r>
            <a:endParaRPr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94" y="-228917"/>
            <a:ext cx="9815411" cy="7315834"/>
          </a:xfrm>
          <a:prstGeom prst="rect">
            <a:avLst/>
          </a:prstGeom>
        </p:spPr>
      </p:pic>
      <p:sp>
        <p:nvSpPr>
          <p:cNvPr id="5" name="フリーフォーム 4"/>
          <p:cNvSpPr/>
          <p:nvPr/>
        </p:nvSpPr>
        <p:spPr>
          <a:xfrm>
            <a:off x="1257603" y="-201383"/>
            <a:ext cx="9719999" cy="7168241"/>
          </a:xfrm>
          <a:custGeom>
            <a:avLst/>
            <a:gdLst>
              <a:gd name="connsiteX0" fmla="*/ 2937266 w 9719999"/>
              <a:gd name="connsiteY0" fmla="*/ 4698817 h 7168241"/>
              <a:gd name="connsiteX1" fmla="*/ 2937266 w 9719999"/>
              <a:gd name="connsiteY1" fmla="*/ 4991098 h 7168241"/>
              <a:gd name="connsiteX2" fmla="*/ 4392083 w 9719999"/>
              <a:gd name="connsiteY2" fmla="*/ 4991098 h 7168241"/>
              <a:gd name="connsiteX3" fmla="*/ 4392083 w 9719999"/>
              <a:gd name="connsiteY3" fmla="*/ 4698817 h 7168241"/>
              <a:gd name="connsiteX4" fmla="*/ 5909066 w 9719999"/>
              <a:gd name="connsiteY4" fmla="*/ 4623924 h 7168241"/>
              <a:gd name="connsiteX5" fmla="*/ 5909066 w 9719999"/>
              <a:gd name="connsiteY5" fmla="*/ 4823556 h 7168241"/>
              <a:gd name="connsiteX6" fmla="*/ 6841369 w 9719999"/>
              <a:gd name="connsiteY6" fmla="*/ 4823556 h 7168241"/>
              <a:gd name="connsiteX7" fmla="*/ 6841369 w 9719999"/>
              <a:gd name="connsiteY7" fmla="*/ 4623924 h 7168241"/>
              <a:gd name="connsiteX8" fmla="*/ 5909067 w 9719999"/>
              <a:gd name="connsiteY8" fmla="*/ 1977390 h 7168241"/>
              <a:gd name="connsiteX9" fmla="*/ 5909067 w 9719999"/>
              <a:gd name="connsiteY9" fmla="*/ 2180953 h 7168241"/>
              <a:gd name="connsiteX10" fmla="*/ 6699855 w 9719999"/>
              <a:gd name="connsiteY10" fmla="*/ 2180953 h 7168241"/>
              <a:gd name="connsiteX11" fmla="*/ 6699855 w 9719999"/>
              <a:gd name="connsiteY11" fmla="*/ 1977390 h 7168241"/>
              <a:gd name="connsiteX12" fmla="*/ 1108469 w 9719999"/>
              <a:gd name="connsiteY12" fmla="*/ 1964871 h 7168241"/>
              <a:gd name="connsiteX13" fmla="*/ 1108469 w 9719999"/>
              <a:gd name="connsiteY13" fmla="*/ 2389413 h 7168241"/>
              <a:gd name="connsiteX14" fmla="*/ 1899258 w 9719999"/>
              <a:gd name="connsiteY14" fmla="*/ 2389413 h 7168241"/>
              <a:gd name="connsiteX15" fmla="*/ 1899258 w 9719999"/>
              <a:gd name="connsiteY15" fmla="*/ 1964871 h 7168241"/>
              <a:gd name="connsiteX16" fmla="*/ 8689622 w 9719999"/>
              <a:gd name="connsiteY16" fmla="*/ 1857766 h 7168241"/>
              <a:gd name="connsiteX17" fmla="*/ 8689622 w 9719999"/>
              <a:gd name="connsiteY17" fmla="*/ 2073766 h 7168241"/>
              <a:gd name="connsiteX18" fmla="*/ 9553622 w 9719999"/>
              <a:gd name="connsiteY18" fmla="*/ 2073766 h 7168241"/>
              <a:gd name="connsiteX19" fmla="*/ 9553622 w 9719999"/>
              <a:gd name="connsiteY19" fmla="*/ 1857766 h 7168241"/>
              <a:gd name="connsiteX20" fmla="*/ 8689622 w 9719999"/>
              <a:gd name="connsiteY20" fmla="*/ 1497829 h 7168241"/>
              <a:gd name="connsiteX21" fmla="*/ 8689622 w 9719999"/>
              <a:gd name="connsiteY21" fmla="*/ 1713829 h 7168241"/>
              <a:gd name="connsiteX22" fmla="*/ 9553622 w 9719999"/>
              <a:gd name="connsiteY22" fmla="*/ 1713829 h 7168241"/>
              <a:gd name="connsiteX23" fmla="*/ 9553622 w 9719999"/>
              <a:gd name="connsiteY23" fmla="*/ 1497829 h 7168241"/>
              <a:gd name="connsiteX24" fmla="*/ 0 w 9719999"/>
              <a:gd name="connsiteY24" fmla="*/ 0 h 7168241"/>
              <a:gd name="connsiteX25" fmla="*/ 9719999 w 9719999"/>
              <a:gd name="connsiteY25" fmla="*/ 0 h 7168241"/>
              <a:gd name="connsiteX26" fmla="*/ 9719999 w 9719999"/>
              <a:gd name="connsiteY26" fmla="*/ 7168241 h 7168241"/>
              <a:gd name="connsiteX27" fmla="*/ 0 w 9719999"/>
              <a:gd name="connsiteY27" fmla="*/ 7168241 h 7168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719999" h="7168241">
                <a:moveTo>
                  <a:pt x="2937266" y="4698817"/>
                </a:moveTo>
                <a:lnTo>
                  <a:pt x="2937266" y="4991098"/>
                </a:lnTo>
                <a:lnTo>
                  <a:pt x="4392083" y="4991098"/>
                </a:lnTo>
                <a:lnTo>
                  <a:pt x="4392083" y="4698817"/>
                </a:lnTo>
                <a:close/>
                <a:moveTo>
                  <a:pt x="5909066" y="4623924"/>
                </a:moveTo>
                <a:lnTo>
                  <a:pt x="5909066" y="4823556"/>
                </a:lnTo>
                <a:lnTo>
                  <a:pt x="6841369" y="4823556"/>
                </a:lnTo>
                <a:lnTo>
                  <a:pt x="6841369" y="4623924"/>
                </a:lnTo>
                <a:close/>
                <a:moveTo>
                  <a:pt x="5909067" y="1977390"/>
                </a:moveTo>
                <a:lnTo>
                  <a:pt x="5909067" y="2180953"/>
                </a:lnTo>
                <a:lnTo>
                  <a:pt x="6699855" y="2180953"/>
                </a:lnTo>
                <a:lnTo>
                  <a:pt x="6699855" y="1977390"/>
                </a:lnTo>
                <a:close/>
                <a:moveTo>
                  <a:pt x="1108469" y="1964871"/>
                </a:moveTo>
                <a:lnTo>
                  <a:pt x="1108469" y="2389413"/>
                </a:lnTo>
                <a:lnTo>
                  <a:pt x="1899258" y="2389413"/>
                </a:lnTo>
                <a:lnTo>
                  <a:pt x="1899258" y="1964871"/>
                </a:lnTo>
                <a:close/>
                <a:moveTo>
                  <a:pt x="8689622" y="1857766"/>
                </a:moveTo>
                <a:lnTo>
                  <a:pt x="8689622" y="2073766"/>
                </a:lnTo>
                <a:lnTo>
                  <a:pt x="9553622" y="2073766"/>
                </a:lnTo>
                <a:lnTo>
                  <a:pt x="9553622" y="1857766"/>
                </a:lnTo>
                <a:close/>
                <a:moveTo>
                  <a:pt x="8689622" y="1497829"/>
                </a:moveTo>
                <a:lnTo>
                  <a:pt x="8689622" y="1713829"/>
                </a:lnTo>
                <a:lnTo>
                  <a:pt x="9553622" y="1713829"/>
                </a:lnTo>
                <a:lnTo>
                  <a:pt x="9553622" y="1497829"/>
                </a:lnTo>
                <a:close/>
                <a:moveTo>
                  <a:pt x="0" y="0"/>
                </a:moveTo>
                <a:lnTo>
                  <a:pt x="9719999" y="0"/>
                </a:lnTo>
                <a:lnTo>
                  <a:pt x="9719999" y="7168241"/>
                </a:lnTo>
                <a:lnTo>
                  <a:pt x="0" y="7168241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343954" y="1763966"/>
            <a:ext cx="828000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343954" y="1992339"/>
            <a:ext cx="828000" cy="18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139784" y="1747453"/>
            <a:ext cx="828000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9906387" y="1299506"/>
            <a:ext cx="900000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198880" y="4487391"/>
            <a:ext cx="1440000" cy="288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162363" y="4404894"/>
            <a:ext cx="936000" cy="216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9920673" y="1656792"/>
            <a:ext cx="900000" cy="216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直線コネクタ 12"/>
          <p:cNvCxnSpPr>
            <a:stCxn id="6" idx="3"/>
            <a:endCxn id="8" idx="1"/>
          </p:cNvCxnSpPr>
          <p:nvPr/>
        </p:nvCxnSpPr>
        <p:spPr>
          <a:xfrm>
            <a:off x="3171954" y="1871966"/>
            <a:ext cx="3967830" cy="14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3"/>
            <a:endCxn id="9" idx="1"/>
          </p:cNvCxnSpPr>
          <p:nvPr/>
        </p:nvCxnSpPr>
        <p:spPr>
          <a:xfrm flipV="1">
            <a:off x="7967784" y="1407506"/>
            <a:ext cx="1938603" cy="4659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11" idx="3"/>
            <a:endCxn id="12" idx="1"/>
          </p:cNvCxnSpPr>
          <p:nvPr/>
        </p:nvCxnSpPr>
        <p:spPr>
          <a:xfrm flipV="1">
            <a:off x="8098363" y="1764792"/>
            <a:ext cx="1822310" cy="274810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0" idx="3"/>
            <a:endCxn id="11" idx="1"/>
          </p:cNvCxnSpPr>
          <p:nvPr/>
        </p:nvCxnSpPr>
        <p:spPr>
          <a:xfrm flipV="1">
            <a:off x="5638880" y="4512894"/>
            <a:ext cx="1523483" cy="11849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7" idx="3"/>
            <a:endCxn id="10" idx="1"/>
          </p:cNvCxnSpPr>
          <p:nvPr/>
        </p:nvCxnSpPr>
        <p:spPr>
          <a:xfrm>
            <a:off x="3171954" y="2082339"/>
            <a:ext cx="1026926" cy="25490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吹き出し 17"/>
          <p:cNvSpPr/>
          <p:nvPr/>
        </p:nvSpPr>
        <p:spPr>
          <a:xfrm>
            <a:off x="8683698" y="183795"/>
            <a:ext cx="1472650" cy="986675"/>
          </a:xfrm>
          <a:prstGeom prst="wedgeRectCallout">
            <a:avLst>
              <a:gd name="adj1" fmla="val 58386"/>
              <a:gd name="adj2" fmla="val 5407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変数に対して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具体値がない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length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＝０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四角形吹き出し 18"/>
          <p:cNvSpPr/>
          <p:nvPr/>
        </p:nvSpPr>
        <p:spPr>
          <a:xfrm>
            <a:off x="9333737" y="3422924"/>
            <a:ext cx="1472650" cy="986675"/>
          </a:xfrm>
          <a:prstGeom prst="wedgeRectCallout">
            <a:avLst>
              <a:gd name="adj1" fmla="val 29142"/>
              <a:gd name="adj2" fmla="val -201960"/>
            </a:avLst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変数に対して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具体値を付与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length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＞０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2974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ja-JP" dirty="0">
                <a:latin typeface="Arial" panose="020B0604020202020204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図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 6.6-10</a:t>
            </a:r>
            <a:endParaRPr lang="ja-JP" altLang="en-US" dirty="0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94" y="-228917"/>
            <a:ext cx="9815411" cy="7315834"/>
          </a:xfrm>
          <a:prstGeom prst="rect">
            <a:avLst/>
          </a:prstGeom>
        </p:spPr>
      </p:pic>
      <p:sp>
        <p:nvSpPr>
          <p:cNvPr id="27" name="フリーフォーム 26"/>
          <p:cNvSpPr/>
          <p:nvPr/>
        </p:nvSpPr>
        <p:spPr>
          <a:xfrm>
            <a:off x="1249761" y="-196259"/>
            <a:ext cx="9719999" cy="7184888"/>
          </a:xfrm>
          <a:custGeom>
            <a:avLst/>
            <a:gdLst>
              <a:gd name="connsiteX0" fmla="*/ 2964497 w 9719999"/>
              <a:gd name="connsiteY0" fmla="*/ 4419916 h 7184888"/>
              <a:gd name="connsiteX1" fmla="*/ 2964497 w 9719999"/>
              <a:gd name="connsiteY1" fmla="*/ 4713830 h 7184888"/>
              <a:gd name="connsiteX2" fmla="*/ 4300472 w 9719999"/>
              <a:gd name="connsiteY2" fmla="*/ 4713830 h 7184888"/>
              <a:gd name="connsiteX3" fmla="*/ 4300472 w 9719999"/>
              <a:gd name="connsiteY3" fmla="*/ 4419916 h 7184888"/>
              <a:gd name="connsiteX4" fmla="*/ 5927989 w 9719999"/>
              <a:gd name="connsiteY4" fmla="*/ 4409030 h 7184888"/>
              <a:gd name="connsiteX5" fmla="*/ 5927989 w 9719999"/>
              <a:gd name="connsiteY5" fmla="*/ 4661030 h 7184888"/>
              <a:gd name="connsiteX6" fmla="*/ 6863989 w 9719999"/>
              <a:gd name="connsiteY6" fmla="*/ 4661030 h 7184888"/>
              <a:gd name="connsiteX7" fmla="*/ 6863989 w 9719999"/>
              <a:gd name="connsiteY7" fmla="*/ 4409030 h 7184888"/>
              <a:gd name="connsiteX8" fmla="*/ 8692961 w 9719999"/>
              <a:gd name="connsiteY8" fmla="*/ 1667110 h 7184888"/>
              <a:gd name="connsiteX9" fmla="*/ 8692961 w 9719999"/>
              <a:gd name="connsiteY9" fmla="*/ 1883110 h 7184888"/>
              <a:gd name="connsiteX10" fmla="*/ 9592961 w 9719999"/>
              <a:gd name="connsiteY10" fmla="*/ 1883110 h 7184888"/>
              <a:gd name="connsiteX11" fmla="*/ 9592961 w 9719999"/>
              <a:gd name="connsiteY11" fmla="*/ 1667110 h 7184888"/>
              <a:gd name="connsiteX12" fmla="*/ 568156 w 9719999"/>
              <a:gd name="connsiteY12" fmla="*/ 664344 h 7184888"/>
              <a:gd name="connsiteX13" fmla="*/ 568156 w 9719999"/>
              <a:gd name="connsiteY13" fmla="*/ 4948344 h 7184888"/>
              <a:gd name="connsiteX14" fmla="*/ 2620156 w 9719999"/>
              <a:gd name="connsiteY14" fmla="*/ 4948344 h 7184888"/>
              <a:gd name="connsiteX15" fmla="*/ 2620156 w 9719999"/>
              <a:gd name="connsiteY15" fmla="*/ 664344 h 7184888"/>
              <a:gd name="connsiteX16" fmla="*/ 0 w 9719999"/>
              <a:gd name="connsiteY16" fmla="*/ 0 h 7184888"/>
              <a:gd name="connsiteX17" fmla="*/ 9719999 w 9719999"/>
              <a:gd name="connsiteY17" fmla="*/ 0 h 7184888"/>
              <a:gd name="connsiteX18" fmla="*/ 9719999 w 9719999"/>
              <a:gd name="connsiteY18" fmla="*/ 7184888 h 7184888"/>
              <a:gd name="connsiteX19" fmla="*/ 0 w 9719999"/>
              <a:gd name="connsiteY19" fmla="*/ 7184888 h 7184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719999" h="7184888">
                <a:moveTo>
                  <a:pt x="2964497" y="4419916"/>
                </a:moveTo>
                <a:lnTo>
                  <a:pt x="2964497" y="4713830"/>
                </a:lnTo>
                <a:lnTo>
                  <a:pt x="4300472" y="4713830"/>
                </a:lnTo>
                <a:lnTo>
                  <a:pt x="4300472" y="4419916"/>
                </a:lnTo>
                <a:close/>
                <a:moveTo>
                  <a:pt x="5927989" y="4409030"/>
                </a:moveTo>
                <a:lnTo>
                  <a:pt x="5927989" y="4661030"/>
                </a:lnTo>
                <a:lnTo>
                  <a:pt x="6863989" y="4661030"/>
                </a:lnTo>
                <a:lnTo>
                  <a:pt x="6863989" y="4409030"/>
                </a:lnTo>
                <a:close/>
                <a:moveTo>
                  <a:pt x="8692961" y="1667110"/>
                </a:moveTo>
                <a:lnTo>
                  <a:pt x="8692961" y="1883110"/>
                </a:lnTo>
                <a:lnTo>
                  <a:pt x="9592961" y="1883110"/>
                </a:lnTo>
                <a:lnTo>
                  <a:pt x="9592961" y="1667110"/>
                </a:lnTo>
                <a:close/>
                <a:moveTo>
                  <a:pt x="568156" y="664344"/>
                </a:moveTo>
                <a:lnTo>
                  <a:pt x="568156" y="4948344"/>
                </a:lnTo>
                <a:lnTo>
                  <a:pt x="2620156" y="4948344"/>
                </a:lnTo>
                <a:lnTo>
                  <a:pt x="2620156" y="664344"/>
                </a:lnTo>
                <a:close/>
                <a:moveTo>
                  <a:pt x="0" y="0"/>
                </a:moveTo>
                <a:lnTo>
                  <a:pt x="9719999" y="0"/>
                </a:lnTo>
                <a:lnTo>
                  <a:pt x="9719999" y="7184888"/>
                </a:lnTo>
                <a:lnTo>
                  <a:pt x="0" y="7184888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790954" y="443564"/>
            <a:ext cx="2088000" cy="273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四角形吹き出し 28"/>
          <p:cNvSpPr/>
          <p:nvPr/>
        </p:nvSpPr>
        <p:spPr>
          <a:xfrm>
            <a:off x="4067239" y="443564"/>
            <a:ext cx="2602975" cy="815434"/>
          </a:xfrm>
          <a:prstGeom prst="wedgeRectCallout">
            <a:avLst>
              <a:gd name="adj1" fmla="val -57844"/>
              <a:gd name="adj2" fmla="val -2138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defaults/</a:t>
            </a:r>
            <a:r>
              <a:rPr kumimoji="1"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main.yml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」では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変数「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VAR_G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」および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VAR_H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」の定義なし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433704" y="3585595"/>
            <a:ext cx="684000" cy="18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4218078" y="4210022"/>
            <a:ext cx="1332000" cy="288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7161882" y="4202769"/>
            <a:ext cx="972000" cy="2539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9914153" y="1467731"/>
            <a:ext cx="913760" cy="216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4" name="直線コネクタ 33"/>
          <p:cNvCxnSpPr>
            <a:stCxn id="40" idx="3"/>
            <a:endCxn id="31" idx="1"/>
          </p:cNvCxnSpPr>
          <p:nvPr/>
        </p:nvCxnSpPr>
        <p:spPr>
          <a:xfrm>
            <a:off x="3117704" y="3866411"/>
            <a:ext cx="1100374" cy="48761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31" idx="3"/>
            <a:endCxn id="32" idx="1"/>
          </p:cNvCxnSpPr>
          <p:nvPr/>
        </p:nvCxnSpPr>
        <p:spPr>
          <a:xfrm flipV="1">
            <a:off x="5550078" y="4329768"/>
            <a:ext cx="1611804" cy="242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32" idx="3"/>
            <a:endCxn id="33" idx="1"/>
          </p:cNvCxnSpPr>
          <p:nvPr/>
        </p:nvCxnSpPr>
        <p:spPr>
          <a:xfrm flipV="1">
            <a:off x="8133882" y="1575731"/>
            <a:ext cx="1780271" cy="275403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四角形吹き出し 36"/>
          <p:cNvSpPr/>
          <p:nvPr/>
        </p:nvSpPr>
        <p:spPr>
          <a:xfrm>
            <a:off x="8665808" y="3864613"/>
            <a:ext cx="2151219" cy="1085343"/>
          </a:xfrm>
          <a:prstGeom prst="wedgeRectCallout">
            <a:avLst>
              <a:gd name="adj1" fmla="val 34504"/>
              <a:gd name="adj2" fmla="val -236725"/>
            </a:avLst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変数「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VAR_H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」には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具体</a:t>
            </a:r>
            <a:r>
              <a: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値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を付与して実行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＝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efined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true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785704" y="3211286"/>
            <a:ext cx="2088000" cy="151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四角形吹き出し 38"/>
          <p:cNvSpPr/>
          <p:nvPr/>
        </p:nvSpPr>
        <p:spPr>
          <a:xfrm>
            <a:off x="1785315" y="5522262"/>
            <a:ext cx="3149600" cy="1085343"/>
          </a:xfrm>
          <a:prstGeom prst="wedgeRectCallout">
            <a:avLst>
              <a:gd name="adj1" fmla="val -21634"/>
              <a:gd name="adj2" fmla="val -12519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z="14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ita_readme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」で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変数「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VAR_G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」および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VAR_H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」を定義し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ITA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CMDB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で扱えるようにする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2433704" y="3776411"/>
            <a:ext cx="684000" cy="18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四角形吹き出し 40"/>
          <p:cNvSpPr/>
          <p:nvPr/>
        </p:nvSpPr>
        <p:spPr>
          <a:xfrm>
            <a:off x="4067239" y="1885522"/>
            <a:ext cx="2151219" cy="1085343"/>
          </a:xfrm>
          <a:prstGeom prst="wedgeRectCallout">
            <a:avLst>
              <a:gd name="adj1" fmla="val -91159"/>
              <a:gd name="adj2" fmla="val 107963"/>
            </a:avLst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変数「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VAR_G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」には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具体</a:t>
            </a:r>
            <a:r>
              <a: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値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付与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せず実行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＝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efined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false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744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28975" y="3214688"/>
            <a:ext cx="570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以降は主に　図 </a:t>
            </a:r>
            <a:r>
              <a:rPr kumimoji="1" lang="en-US" altLang="ja-JP" dirty="0" smtClean="0"/>
              <a:t>6.6-1</a:t>
            </a:r>
            <a:r>
              <a:rPr kumimoji="1" lang="ja-JP" altLang="en-US" dirty="0" smtClean="0"/>
              <a:t> をベースに書式を追加している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265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94" y="-228917"/>
            <a:ext cx="9815411" cy="7315834"/>
          </a:xfrm>
          <a:prstGeom prst="rect">
            <a:avLst/>
          </a:prstGeom>
        </p:spPr>
      </p:pic>
      <p:sp>
        <p:nvSpPr>
          <p:cNvPr id="4" name="フリーフォーム 3"/>
          <p:cNvSpPr/>
          <p:nvPr/>
        </p:nvSpPr>
        <p:spPr>
          <a:xfrm>
            <a:off x="1251793" y="-190817"/>
            <a:ext cx="9720000" cy="7164000"/>
          </a:xfrm>
          <a:custGeom>
            <a:avLst/>
            <a:gdLst>
              <a:gd name="connsiteX0" fmla="*/ 589707 w 9720000"/>
              <a:gd name="connsiteY0" fmla="*/ 3429317 h 7164000"/>
              <a:gd name="connsiteX1" fmla="*/ 589707 w 9720000"/>
              <a:gd name="connsiteY1" fmla="*/ 6109017 h 7164000"/>
              <a:gd name="connsiteX2" fmla="*/ 2621707 w 9720000"/>
              <a:gd name="connsiteY2" fmla="*/ 6109017 h 7164000"/>
              <a:gd name="connsiteX3" fmla="*/ 2621707 w 9720000"/>
              <a:gd name="connsiteY3" fmla="*/ 3429317 h 7164000"/>
              <a:gd name="connsiteX4" fmla="*/ 0 w 9720000"/>
              <a:gd name="connsiteY4" fmla="*/ 0 h 7164000"/>
              <a:gd name="connsiteX5" fmla="*/ 9720000 w 9720000"/>
              <a:gd name="connsiteY5" fmla="*/ 0 h 7164000"/>
              <a:gd name="connsiteX6" fmla="*/ 9720000 w 9720000"/>
              <a:gd name="connsiteY6" fmla="*/ 7164000 h 7164000"/>
              <a:gd name="connsiteX7" fmla="*/ 0 w 9720000"/>
              <a:gd name="connsiteY7" fmla="*/ 7164000 h 71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20000" h="7164000">
                <a:moveTo>
                  <a:pt x="589707" y="3429317"/>
                </a:moveTo>
                <a:lnTo>
                  <a:pt x="589707" y="6109017"/>
                </a:lnTo>
                <a:lnTo>
                  <a:pt x="2621707" y="6109017"/>
                </a:lnTo>
                <a:lnTo>
                  <a:pt x="2621707" y="3429317"/>
                </a:lnTo>
                <a:close/>
                <a:moveTo>
                  <a:pt x="0" y="0"/>
                </a:moveTo>
                <a:lnTo>
                  <a:pt x="9720000" y="0"/>
                </a:lnTo>
                <a:lnTo>
                  <a:pt x="9720000" y="7164000"/>
                </a:lnTo>
                <a:lnTo>
                  <a:pt x="0" y="71640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 4"/>
          <p:cNvSpPr/>
          <p:nvPr/>
        </p:nvSpPr>
        <p:spPr>
          <a:xfrm>
            <a:off x="1882549" y="504771"/>
            <a:ext cx="1924958" cy="2590800"/>
          </a:xfrm>
          <a:custGeom>
            <a:avLst/>
            <a:gdLst>
              <a:gd name="connsiteX0" fmla="*/ 0 w 1924958"/>
              <a:gd name="connsiteY0" fmla="*/ 0 h 2590800"/>
              <a:gd name="connsiteX1" fmla="*/ 1023257 w 1924958"/>
              <a:gd name="connsiteY1" fmla="*/ 0 h 2590800"/>
              <a:gd name="connsiteX2" fmla="*/ 1023257 w 1924958"/>
              <a:gd name="connsiteY2" fmla="*/ 114300 h 2590800"/>
              <a:gd name="connsiteX3" fmla="*/ 1924958 w 1924958"/>
              <a:gd name="connsiteY3" fmla="*/ 114300 h 2590800"/>
              <a:gd name="connsiteX4" fmla="*/ 1924958 w 1924958"/>
              <a:gd name="connsiteY4" fmla="*/ 2590800 h 2590800"/>
              <a:gd name="connsiteX5" fmla="*/ 0 w 1924958"/>
              <a:gd name="connsiteY5" fmla="*/ 2590800 h 2590800"/>
              <a:gd name="connsiteX6" fmla="*/ 0 w 1924958"/>
              <a:gd name="connsiteY6" fmla="*/ 914400 h 2590800"/>
              <a:gd name="connsiteX7" fmla="*/ 0 w 1924958"/>
              <a:gd name="connsiteY7" fmla="*/ 114300 h 25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4958" h="2590800">
                <a:moveTo>
                  <a:pt x="0" y="0"/>
                </a:moveTo>
                <a:lnTo>
                  <a:pt x="1023257" y="0"/>
                </a:lnTo>
                <a:lnTo>
                  <a:pt x="1023257" y="114300"/>
                </a:lnTo>
                <a:lnTo>
                  <a:pt x="1924958" y="114300"/>
                </a:lnTo>
                <a:lnTo>
                  <a:pt x="1924958" y="2590800"/>
                </a:lnTo>
                <a:lnTo>
                  <a:pt x="0" y="2590800"/>
                </a:lnTo>
                <a:lnTo>
                  <a:pt x="0" y="914400"/>
                </a:lnTo>
                <a:lnTo>
                  <a:pt x="0" y="1143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811889" y="3213018"/>
            <a:ext cx="2052000" cy="2725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73480" y="474047"/>
            <a:ext cx="671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</a:rPr>
              <a:t>roles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77245" y="1195610"/>
            <a:ext cx="1916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 smtClean="0">
                <a:solidFill>
                  <a:schemeClr val="bg1"/>
                </a:solidFill>
              </a:rPr>
              <a:t>外部から取得した</a:t>
            </a:r>
            <a:endParaRPr lang="en-US" altLang="ja-JP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1600" b="1" dirty="0" err="1" smtClean="0">
                <a:solidFill>
                  <a:schemeClr val="bg1"/>
                </a:solidFill>
              </a:rPr>
              <a:t>Ansible</a:t>
            </a:r>
            <a:r>
              <a:rPr lang="en-US" altLang="ja-JP" sz="1600" b="1" dirty="0" smtClean="0">
                <a:solidFill>
                  <a:schemeClr val="bg1"/>
                </a:solidFill>
              </a:rPr>
              <a:t>-Legacy</a:t>
            </a:r>
            <a:r>
              <a:rPr lang="ja-JP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ja-JP" sz="1600" b="1" dirty="0" smtClean="0">
                <a:solidFill>
                  <a:schemeClr val="bg1"/>
                </a:solidFill>
              </a:rPr>
              <a:t>Role</a:t>
            </a:r>
            <a:r>
              <a:rPr lang="ja-JP" altLang="en-US" sz="1600" b="1" dirty="0" smtClean="0">
                <a:solidFill>
                  <a:schemeClr val="bg1"/>
                </a:solidFill>
              </a:rPr>
              <a:t>は</a:t>
            </a:r>
            <a:endParaRPr lang="en-US" altLang="ja-JP" sz="16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1600" b="1" dirty="0" smtClean="0">
                <a:solidFill>
                  <a:schemeClr val="bg1"/>
                </a:solidFill>
              </a:rPr>
              <a:t>編集せずに</a:t>
            </a:r>
            <a:endParaRPr lang="en-US" altLang="ja-JP" sz="16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1600" b="1" dirty="0" smtClean="0">
                <a:solidFill>
                  <a:schemeClr val="bg1"/>
                </a:solidFill>
              </a:rPr>
              <a:t>利用</a:t>
            </a:r>
            <a:r>
              <a:rPr lang="ja-JP" altLang="en-US" sz="1600" b="1" dirty="0">
                <a:solidFill>
                  <a:schemeClr val="bg1"/>
                </a:solidFill>
              </a:rPr>
              <a:t>可能</a:t>
            </a:r>
            <a:endParaRPr lang="en-US" altLang="ja-JP" sz="1600" b="1" dirty="0" smtClean="0">
              <a:solidFill>
                <a:schemeClr val="bg1"/>
              </a:solidFill>
            </a:endParaRPr>
          </a:p>
          <a:p>
            <a:pPr algn="ctr"/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四角形吹き出し 8"/>
          <p:cNvSpPr/>
          <p:nvPr/>
        </p:nvSpPr>
        <p:spPr>
          <a:xfrm>
            <a:off x="1784383" y="6112951"/>
            <a:ext cx="3753463" cy="698259"/>
          </a:xfrm>
          <a:prstGeom prst="wedgeRectCallout">
            <a:avLst>
              <a:gd name="adj1" fmla="val -21008"/>
              <a:gd name="adj2" fmla="val -8317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何らかの変更・追加を加えたいときには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kumimoji="1"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ita_readme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」や「読替表」に記述する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0" y="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 </a:t>
            </a:r>
            <a:r>
              <a:rPr lang="en-US" altLang="ja-JP" dirty="0" smtClean="0"/>
              <a:t>6.6-2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366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 </a:t>
            </a:r>
            <a:r>
              <a:rPr lang="en-US" altLang="ja-JP" dirty="0" smtClean="0"/>
              <a:t>6.6-3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94" y="-228917"/>
            <a:ext cx="9815411" cy="7315834"/>
          </a:xfrm>
          <a:prstGeom prst="rect">
            <a:avLst/>
          </a:prstGeom>
        </p:spPr>
      </p:pic>
      <p:sp>
        <p:nvSpPr>
          <p:cNvPr id="13" name="フリーフォーム 12"/>
          <p:cNvSpPr/>
          <p:nvPr/>
        </p:nvSpPr>
        <p:spPr>
          <a:xfrm>
            <a:off x="1255487" y="-185375"/>
            <a:ext cx="9719999" cy="7128000"/>
          </a:xfrm>
          <a:custGeom>
            <a:avLst/>
            <a:gdLst>
              <a:gd name="connsiteX0" fmla="*/ 2764970 w 9719999"/>
              <a:gd name="connsiteY0" fmla="*/ 3073718 h 7128000"/>
              <a:gd name="connsiteX1" fmla="*/ 2764970 w 9719999"/>
              <a:gd name="connsiteY1" fmla="*/ 6206059 h 7128000"/>
              <a:gd name="connsiteX2" fmla="*/ 5248970 w 9719999"/>
              <a:gd name="connsiteY2" fmla="*/ 6206059 h 7128000"/>
              <a:gd name="connsiteX3" fmla="*/ 5248970 w 9719999"/>
              <a:gd name="connsiteY3" fmla="*/ 3073718 h 7128000"/>
              <a:gd name="connsiteX4" fmla="*/ 471714 w 9719999"/>
              <a:gd name="connsiteY4" fmla="*/ 374060 h 7128000"/>
              <a:gd name="connsiteX5" fmla="*/ 471714 w 9719999"/>
              <a:gd name="connsiteY5" fmla="*/ 6206060 h 7128000"/>
              <a:gd name="connsiteX6" fmla="*/ 2706914 w 9719999"/>
              <a:gd name="connsiteY6" fmla="*/ 6206060 h 7128000"/>
              <a:gd name="connsiteX7" fmla="*/ 2706914 w 9719999"/>
              <a:gd name="connsiteY7" fmla="*/ 374060 h 7128000"/>
              <a:gd name="connsiteX8" fmla="*/ 0 w 9719999"/>
              <a:gd name="connsiteY8" fmla="*/ 0 h 7128000"/>
              <a:gd name="connsiteX9" fmla="*/ 9719999 w 9719999"/>
              <a:gd name="connsiteY9" fmla="*/ 0 h 7128000"/>
              <a:gd name="connsiteX10" fmla="*/ 9719999 w 9719999"/>
              <a:gd name="connsiteY10" fmla="*/ 7128000 h 7128000"/>
              <a:gd name="connsiteX11" fmla="*/ 0 w 9719999"/>
              <a:gd name="connsiteY11" fmla="*/ 7128000 h 71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719999" h="7128000">
                <a:moveTo>
                  <a:pt x="2764970" y="3073718"/>
                </a:moveTo>
                <a:lnTo>
                  <a:pt x="2764970" y="6206059"/>
                </a:lnTo>
                <a:lnTo>
                  <a:pt x="5248970" y="6206059"/>
                </a:lnTo>
                <a:lnTo>
                  <a:pt x="5248970" y="3073718"/>
                </a:lnTo>
                <a:close/>
                <a:moveTo>
                  <a:pt x="471714" y="374060"/>
                </a:moveTo>
                <a:lnTo>
                  <a:pt x="471714" y="6206060"/>
                </a:lnTo>
                <a:lnTo>
                  <a:pt x="2706914" y="6206060"/>
                </a:lnTo>
                <a:lnTo>
                  <a:pt x="2706914" y="374060"/>
                </a:lnTo>
                <a:close/>
                <a:moveTo>
                  <a:pt x="0" y="0"/>
                </a:moveTo>
                <a:lnTo>
                  <a:pt x="9719999" y="0"/>
                </a:lnTo>
                <a:lnTo>
                  <a:pt x="9719999" y="7128000"/>
                </a:lnTo>
                <a:lnTo>
                  <a:pt x="0" y="71280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001765" y="2881640"/>
            <a:ext cx="2484000" cy="3137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690365" y="151135"/>
            <a:ext cx="2268000" cy="586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四角形吹き出し 15"/>
          <p:cNvSpPr/>
          <p:nvPr/>
        </p:nvSpPr>
        <p:spPr>
          <a:xfrm>
            <a:off x="4094121" y="151136"/>
            <a:ext cx="2520000" cy="574992"/>
          </a:xfrm>
          <a:prstGeom prst="wedgeRectCallout">
            <a:avLst>
              <a:gd name="adj1" fmla="val -58597"/>
              <a:gd name="adj2" fmla="val -2476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変数名および変数の型を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ITA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に認識させる</a:t>
            </a:r>
            <a:endParaRPr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四角形吹き出し 16"/>
          <p:cNvSpPr/>
          <p:nvPr/>
        </p:nvSpPr>
        <p:spPr>
          <a:xfrm>
            <a:off x="6614121" y="2881640"/>
            <a:ext cx="3306365" cy="684297"/>
          </a:xfrm>
          <a:prstGeom prst="wedgeRectCallout">
            <a:avLst>
              <a:gd name="adj1" fmla="val -56592"/>
              <a:gd name="adj2" fmla="val -22528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代入値管理機能（パラメータシート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CMDB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）で具体値を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指定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する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883229" y="4767943"/>
            <a:ext cx="1908000" cy="103414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四角形吹き出し 18"/>
          <p:cNvSpPr/>
          <p:nvPr/>
        </p:nvSpPr>
        <p:spPr>
          <a:xfrm>
            <a:off x="1690365" y="6109946"/>
            <a:ext cx="4949571" cy="792000"/>
          </a:xfrm>
          <a:prstGeom prst="wedgeRectCallout">
            <a:avLst>
              <a:gd name="adj1" fmla="val -21256"/>
              <a:gd name="adj2" fmla="val -91535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kumimoji="1"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ita_translation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-table[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ロール名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].txt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（読替表）」では、変数名の先頭に 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“VAR_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” が付かないものに対し、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“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LCA_”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を付与することで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ITA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認識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させることが可能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488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94" y="-228917"/>
            <a:ext cx="9815411" cy="7315834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0" y="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 </a:t>
            </a:r>
            <a:r>
              <a:rPr lang="en-US" altLang="ja-JP" dirty="0" smtClean="0"/>
              <a:t>6.6-4</a:t>
            </a:r>
            <a:endParaRPr kumimoji="1" lang="ja-JP" altLang="en-US" dirty="0"/>
          </a:p>
        </p:txBody>
      </p:sp>
      <p:sp>
        <p:nvSpPr>
          <p:cNvPr id="5" name="フリーフォーム 4"/>
          <p:cNvSpPr/>
          <p:nvPr/>
        </p:nvSpPr>
        <p:spPr>
          <a:xfrm>
            <a:off x="1263363" y="-190818"/>
            <a:ext cx="9719999" cy="7128000"/>
          </a:xfrm>
          <a:custGeom>
            <a:avLst/>
            <a:gdLst>
              <a:gd name="connsiteX0" fmla="*/ 5897045 w 9719999"/>
              <a:gd name="connsiteY0" fmla="*/ 4220942 h 7128000"/>
              <a:gd name="connsiteX1" fmla="*/ 5897045 w 9719999"/>
              <a:gd name="connsiteY1" fmla="*/ 4441093 h 7128000"/>
              <a:gd name="connsiteX2" fmla="*/ 6858000 w 9719999"/>
              <a:gd name="connsiteY2" fmla="*/ 4441093 h 7128000"/>
              <a:gd name="connsiteX3" fmla="*/ 6858000 w 9719999"/>
              <a:gd name="connsiteY3" fmla="*/ 4220942 h 7128000"/>
              <a:gd name="connsiteX4" fmla="*/ 2969406 w 9719999"/>
              <a:gd name="connsiteY4" fmla="*/ 4153535 h 7128000"/>
              <a:gd name="connsiteX5" fmla="*/ 2969406 w 9719999"/>
              <a:gd name="connsiteY5" fmla="*/ 4419918 h 7128000"/>
              <a:gd name="connsiteX6" fmla="*/ 4248438 w 9719999"/>
              <a:gd name="connsiteY6" fmla="*/ 4419918 h 7128000"/>
              <a:gd name="connsiteX7" fmla="*/ 4248438 w 9719999"/>
              <a:gd name="connsiteY7" fmla="*/ 4153535 h 7128000"/>
              <a:gd name="connsiteX8" fmla="*/ 8576745 w 9719999"/>
              <a:gd name="connsiteY8" fmla="*/ 944342 h 7128000"/>
              <a:gd name="connsiteX9" fmla="*/ 8576745 w 9719999"/>
              <a:gd name="connsiteY9" fmla="*/ 3356342 h 7128000"/>
              <a:gd name="connsiteX10" fmla="*/ 9671338 w 9719999"/>
              <a:gd name="connsiteY10" fmla="*/ 3356342 h 7128000"/>
              <a:gd name="connsiteX11" fmla="*/ 9671338 w 9719999"/>
              <a:gd name="connsiteY11" fmla="*/ 944342 h 7128000"/>
              <a:gd name="connsiteX12" fmla="*/ 565439 w 9719999"/>
              <a:gd name="connsiteY12" fmla="*/ 648018 h 7128000"/>
              <a:gd name="connsiteX13" fmla="*/ 565439 w 9719999"/>
              <a:gd name="connsiteY13" fmla="*/ 3391218 h 7128000"/>
              <a:gd name="connsiteX14" fmla="*/ 7398038 w 9719999"/>
              <a:gd name="connsiteY14" fmla="*/ 3391218 h 7128000"/>
              <a:gd name="connsiteX15" fmla="*/ 7398038 w 9719999"/>
              <a:gd name="connsiteY15" fmla="*/ 648018 h 7128000"/>
              <a:gd name="connsiteX16" fmla="*/ 0 w 9719999"/>
              <a:gd name="connsiteY16" fmla="*/ 0 h 7128000"/>
              <a:gd name="connsiteX17" fmla="*/ 9719999 w 9719999"/>
              <a:gd name="connsiteY17" fmla="*/ 0 h 7128000"/>
              <a:gd name="connsiteX18" fmla="*/ 9719999 w 9719999"/>
              <a:gd name="connsiteY18" fmla="*/ 7128000 h 7128000"/>
              <a:gd name="connsiteX19" fmla="*/ 0 w 9719999"/>
              <a:gd name="connsiteY19" fmla="*/ 7128000 h 71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719999" h="7128000">
                <a:moveTo>
                  <a:pt x="5897045" y="4220942"/>
                </a:moveTo>
                <a:lnTo>
                  <a:pt x="5897045" y="4441093"/>
                </a:lnTo>
                <a:lnTo>
                  <a:pt x="6858000" y="4441093"/>
                </a:lnTo>
                <a:lnTo>
                  <a:pt x="6858000" y="4220942"/>
                </a:lnTo>
                <a:close/>
                <a:moveTo>
                  <a:pt x="2969406" y="4153535"/>
                </a:moveTo>
                <a:lnTo>
                  <a:pt x="2969406" y="4419918"/>
                </a:lnTo>
                <a:lnTo>
                  <a:pt x="4248438" y="4419918"/>
                </a:lnTo>
                <a:lnTo>
                  <a:pt x="4248438" y="4153535"/>
                </a:lnTo>
                <a:close/>
                <a:moveTo>
                  <a:pt x="8576745" y="944342"/>
                </a:moveTo>
                <a:lnTo>
                  <a:pt x="8576745" y="3356342"/>
                </a:lnTo>
                <a:lnTo>
                  <a:pt x="9671338" y="3356342"/>
                </a:lnTo>
                <a:lnTo>
                  <a:pt x="9671338" y="944342"/>
                </a:lnTo>
                <a:close/>
                <a:moveTo>
                  <a:pt x="565439" y="648018"/>
                </a:moveTo>
                <a:lnTo>
                  <a:pt x="565439" y="3391218"/>
                </a:lnTo>
                <a:lnTo>
                  <a:pt x="7398038" y="3391218"/>
                </a:lnTo>
                <a:lnTo>
                  <a:pt x="7398038" y="648018"/>
                </a:lnTo>
                <a:close/>
                <a:moveTo>
                  <a:pt x="0" y="0"/>
                </a:moveTo>
                <a:lnTo>
                  <a:pt x="9719999" y="0"/>
                </a:lnTo>
                <a:lnTo>
                  <a:pt x="9719999" y="7128000"/>
                </a:lnTo>
                <a:lnTo>
                  <a:pt x="0" y="71280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350549" y="1600654"/>
            <a:ext cx="923464" cy="19750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" name="直線コネクタ 6"/>
          <p:cNvCxnSpPr>
            <a:stCxn id="6" idx="2"/>
            <a:endCxn id="9" idx="1"/>
          </p:cNvCxnSpPr>
          <p:nvPr/>
        </p:nvCxnSpPr>
        <p:spPr>
          <a:xfrm>
            <a:off x="2812281" y="1798162"/>
            <a:ext cx="1396666" cy="228407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1776724" y="419234"/>
            <a:ext cx="6912000" cy="2808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208947" y="3938235"/>
            <a:ext cx="1296000" cy="288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142261" y="4009162"/>
            <a:ext cx="972000" cy="252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9929636" y="1125580"/>
            <a:ext cx="900000" cy="17851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" name="直線コネクタ 11"/>
          <p:cNvCxnSpPr>
            <a:stCxn id="9" idx="3"/>
            <a:endCxn id="10" idx="1"/>
          </p:cNvCxnSpPr>
          <p:nvPr/>
        </p:nvCxnSpPr>
        <p:spPr>
          <a:xfrm>
            <a:off x="5504947" y="4082235"/>
            <a:ext cx="1637314" cy="5292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吹き出し 12"/>
          <p:cNvSpPr/>
          <p:nvPr/>
        </p:nvSpPr>
        <p:spPr>
          <a:xfrm>
            <a:off x="2351947" y="5718358"/>
            <a:ext cx="2268000" cy="612000"/>
          </a:xfrm>
          <a:prstGeom prst="wedgeRectCallout">
            <a:avLst>
              <a:gd name="adj1" fmla="val 34957"/>
              <a:gd name="adj2" fmla="val -290455"/>
            </a:avLst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ITA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上で変数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の具体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値を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定義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することが可能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四角形吹き出し 13"/>
          <p:cNvSpPr/>
          <p:nvPr/>
        </p:nvSpPr>
        <p:spPr>
          <a:xfrm>
            <a:off x="1747040" y="-177800"/>
            <a:ext cx="4608000" cy="504000"/>
          </a:xfrm>
          <a:prstGeom prst="wedgeRectCallout">
            <a:avLst>
              <a:gd name="adj1" fmla="val 20349"/>
              <a:gd name="adj2" fmla="val 8658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roles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」配下はそのまま「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実行ディレクトリ」に渡る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（「</a:t>
            </a:r>
            <a:r>
              <a:rPr kumimoji="1"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host_vars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/[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ホスト名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」で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上書きされない限り）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四角形吹き出し 14"/>
          <p:cNvSpPr/>
          <p:nvPr/>
        </p:nvSpPr>
        <p:spPr>
          <a:xfrm>
            <a:off x="8389329" y="4277035"/>
            <a:ext cx="1786371" cy="872341"/>
          </a:xfrm>
          <a:prstGeom prst="wedgeRectCallout">
            <a:avLst>
              <a:gd name="adj1" fmla="val -67887"/>
              <a:gd name="adj2" fmla="val -53574"/>
            </a:avLst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Ansible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に渡る値が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ITA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で変更後の「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xxx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」となった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" name="直線コネクタ 15"/>
          <p:cNvCxnSpPr>
            <a:stCxn id="10" idx="3"/>
            <a:endCxn id="11" idx="1"/>
          </p:cNvCxnSpPr>
          <p:nvPr/>
        </p:nvCxnSpPr>
        <p:spPr>
          <a:xfrm flipV="1">
            <a:off x="8114261" y="1214837"/>
            <a:ext cx="1815375" cy="29203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2350549" y="1395864"/>
            <a:ext cx="923464" cy="197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9929636" y="924564"/>
            <a:ext cx="900000" cy="196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9" name="直線コネクタ 18"/>
          <p:cNvCxnSpPr>
            <a:stCxn id="17" idx="3"/>
            <a:endCxn id="20" idx="1"/>
          </p:cNvCxnSpPr>
          <p:nvPr/>
        </p:nvCxnSpPr>
        <p:spPr>
          <a:xfrm>
            <a:off x="3274013" y="1494618"/>
            <a:ext cx="388252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7156542" y="1385989"/>
            <a:ext cx="923464" cy="217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1" name="直線コネクタ 20"/>
          <p:cNvCxnSpPr>
            <a:stCxn id="20" idx="3"/>
            <a:endCxn id="18" idx="1"/>
          </p:cNvCxnSpPr>
          <p:nvPr/>
        </p:nvCxnSpPr>
        <p:spPr>
          <a:xfrm flipV="1">
            <a:off x="8080006" y="1022746"/>
            <a:ext cx="1849630" cy="4718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20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94" y="-228917"/>
            <a:ext cx="9815411" cy="7315834"/>
          </a:xfrm>
          <a:prstGeom prst="rect">
            <a:avLst/>
          </a:prstGeom>
        </p:spPr>
      </p:pic>
      <p:sp>
        <p:nvSpPr>
          <p:cNvPr id="26" name="フリーフォーム 25"/>
          <p:cNvSpPr/>
          <p:nvPr/>
        </p:nvSpPr>
        <p:spPr>
          <a:xfrm>
            <a:off x="1260863" y="-188686"/>
            <a:ext cx="9720000" cy="7170057"/>
          </a:xfrm>
          <a:custGeom>
            <a:avLst/>
            <a:gdLst>
              <a:gd name="connsiteX0" fmla="*/ 2745080 w 9720000"/>
              <a:gd name="connsiteY0" fmla="*/ 3062515 h 7170057"/>
              <a:gd name="connsiteX1" fmla="*/ 2745080 w 9720000"/>
              <a:gd name="connsiteY1" fmla="*/ 6183086 h 7170057"/>
              <a:gd name="connsiteX2" fmla="*/ 7389080 w 9720000"/>
              <a:gd name="connsiteY2" fmla="*/ 6183086 h 7170057"/>
              <a:gd name="connsiteX3" fmla="*/ 7389080 w 9720000"/>
              <a:gd name="connsiteY3" fmla="*/ 3062515 h 7170057"/>
              <a:gd name="connsiteX4" fmla="*/ 0 w 9720000"/>
              <a:gd name="connsiteY4" fmla="*/ 0 h 7170057"/>
              <a:gd name="connsiteX5" fmla="*/ 9720000 w 9720000"/>
              <a:gd name="connsiteY5" fmla="*/ 0 h 7170057"/>
              <a:gd name="connsiteX6" fmla="*/ 9720000 w 9720000"/>
              <a:gd name="connsiteY6" fmla="*/ 7170057 h 7170057"/>
              <a:gd name="connsiteX7" fmla="*/ 0 w 9720000"/>
              <a:gd name="connsiteY7" fmla="*/ 7170057 h 717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20000" h="7170057">
                <a:moveTo>
                  <a:pt x="2745080" y="3062515"/>
                </a:moveTo>
                <a:lnTo>
                  <a:pt x="2745080" y="6183086"/>
                </a:lnTo>
                <a:lnTo>
                  <a:pt x="7389080" y="6183086"/>
                </a:lnTo>
                <a:lnTo>
                  <a:pt x="7389080" y="3062515"/>
                </a:lnTo>
                <a:close/>
                <a:moveTo>
                  <a:pt x="0" y="0"/>
                </a:moveTo>
                <a:lnTo>
                  <a:pt x="9720000" y="0"/>
                </a:lnTo>
                <a:lnTo>
                  <a:pt x="9720000" y="7170057"/>
                </a:lnTo>
                <a:lnTo>
                  <a:pt x="0" y="7170057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3986937" y="2840155"/>
            <a:ext cx="4680000" cy="316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等号 27"/>
          <p:cNvSpPr/>
          <p:nvPr/>
        </p:nvSpPr>
        <p:spPr>
          <a:xfrm>
            <a:off x="6081005" y="4406798"/>
            <a:ext cx="1003614" cy="683172"/>
          </a:xfrm>
          <a:prstGeom prst="mathEqual">
            <a:avLst>
              <a:gd name="adj1" fmla="val 20443"/>
              <a:gd name="adj2" fmla="val 17914"/>
            </a:avLst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0" y="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 </a:t>
            </a:r>
            <a:r>
              <a:rPr lang="en-US" altLang="ja-JP" dirty="0" smtClean="0"/>
              <a:t>6.6-5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764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 </a:t>
            </a:r>
            <a:r>
              <a:rPr lang="en-US" altLang="ja-JP" dirty="0" smtClean="0"/>
              <a:t>6.6-6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94" y="-228917"/>
            <a:ext cx="9815411" cy="7315834"/>
          </a:xfrm>
          <a:prstGeom prst="rect">
            <a:avLst/>
          </a:prstGeom>
        </p:spPr>
      </p:pic>
      <p:sp>
        <p:nvSpPr>
          <p:cNvPr id="5" name="フリーフォーム 4"/>
          <p:cNvSpPr/>
          <p:nvPr/>
        </p:nvSpPr>
        <p:spPr>
          <a:xfrm>
            <a:off x="1259147" y="-197921"/>
            <a:ext cx="9719999" cy="7164000"/>
          </a:xfrm>
          <a:custGeom>
            <a:avLst/>
            <a:gdLst>
              <a:gd name="connsiteX0" fmla="*/ 5881866 w 9719999"/>
              <a:gd name="connsiteY0" fmla="*/ 4419030 h 7164000"/>
              <a:gd name="connsiteX1" fmla="*/ 5881866 w 9719999"/>
              <a:gd name="connsiteY1" fmla="*/ 4610696 h 7164000"/>
              <a:gd name="connsiteX2" fmla="*/ 6902575 w 9719999"/>
              <a:gd name="connsiteY2" fmla="*/ 4610696 h 7164000"/>
              <a:gd name="connsiteX3" fmla="*/ 6902575 w 9719999"/>
              <a:gd name="connsiteY3" fmla="*/ 4419030 h 7164000"/>
              <a:gd name="connsiteX4" fmla="*/ 2967527 w 9719999"/>
              <a:gd name="connsiteY4" fmla="*/ 4419030 h 7164000"/>
              <a:gd name="connsiteX5" fmla="*/ 2967527 w 9719999"/>
              <a:gd name="connsiteY5" fmla="*/ 4686871 h 7164000"/>
              <a:gd name="connsiteX6" fmla="*/ 4367374 w 9719999"/>
              <a:gd name="connsiteY6" fmla="*/ 4686871 h 7164000"/>
              <a:gd name="connsiteX7" fmla="*/ 4367374 w 9719999"/>
              <a:gd name="connsiteY7" fmla="*/ 4419030 h 7164000"/>
              <a:gd name="connsiteX8" fmla="*/ 8679034 w 9719999"/>
              <a:gd name="connsiteY8" fmla="*/ 1645311 h 7164000"/>
              <a:gd name="connsiteX9" fmla="*/ 8679034 w 9719999"/>
              <a:gd name="connsiteY9" fmla="*/ 1897311 h 7164000"/>
              <a:gd name="connsiteX10" fmla="*/ 9593434 w 9719999"/>
              <a:gd name="connsiteY10" fmla="*/ 1897311 h 7164000"/>
              <a:gd name="connsiteX11" fmla="*/ 9593434 w 9719999"/>
              <a:gd name="connsiteY11" fmla="*/ 1645311 h 7164000"/>
              <a:gd name="connsiteX12" fmla="*/ 543014 w 9719999"/>
              <a:gd name="connsiteY12" fmla="*/ 610773 h 7164000"/>
              <a:gd name="connsiteX13" fmla="*/ 543014 w 9719999"/>
              <a:gd name="connsiteY13" fmla="*/ 4966773 h 7164000"/>
              <a:gd name="connsiteX14" fmla="*/ 2586753 w 9719999"/>
              <a:gd name="connsiteY14" fmla="*/ 4966773 h 7164000"/>
              <a:gd name="connsiteX15" fmla="*/ 2586753 w 9719999"/>
              <a:gd name="connsiteY15" fmla="*/ 610773 h 7164000"/>
              <a:gd name="connsiteX16" fmla="*/ 0 w 9719999"/>
              <a:gd name="connsiteY16" fmla="*/ 0 h 7164000"/>
              <a:gd name="connsiteX17" fmla="*/ 9719999 w 9719999"/>
              <a:gd name="connsiteY17" fmla="*/ 0 h 7164000"/>
              <a:gd name="connsiteX18" fmla="*/ 9719999 w 9719999"/>
              <a:gd name="connsiteY18" fmla="*/ 7164000 h 7164000"/>
              <a:gd name="connsiteX19" fmla="*/ 0 w 9719999"/>
              <a:gd name="connsiteY19" fmla="*/ 7164000 h 71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719999" h="7164000">
                <a:moveTo>
                  <a:pt x="5881866" y="4419030"/>
                </a:moveTo>
                <a:lnTo>
                  <a:pt x="5881866" y="4610696"/>
                </a:lnTo>
                <a:lnTo>
                  <a:pt x="6902575" y="4610696"/>
                </a:lnTo>
                <a:lnTo>
                  <a:pt x="6902575" y="4419030"/>
                </a:lnTo>
                <a:close/>
                <a:moveTo>
                  <a:pt x="2967527" y="4419030"/>
                </a:moveTo>
                <a:lnTo>
                  <a:pt x="2967527" y="4686871"/>
                </a:lnTo>
                <a:lnTo>
                  <a:pt x="4367374" y="4686871"/>
                </a:lnTo>
                <a:lnTo>
                  <a:pt x="4367374" y="4419030"/>
                </a:lnTo>
                <a:close/>
                <a:moveTo>
                  <a:pt x="8679034" y="1645311"/>
                </a:moveTo>
                <a:lnTo>
                  <a:pt x="8679034" y="1897311"/>
                </a:lnTo>
                <a:lnTo>
                  <a:pt x="9593434" y="1897311"/>
                </a:lnTo>
                <a:lnTo>
                  <a:pt x="9593434" y="1645311"/>
                </a:lnTo>
                <a:close/>
                <a:moveTo>
                  <a:pt x="543014" y="610773"/>
                </a:moveTo>
                <a:lnTo>
                  <a:pt x="543014" y="4966773"/>
                </a:lnTo>
                <a:lnTo>
                  <a:pt x="2586753" y="4966773"/>
                </a:lnTo>
                <a:lnTo>
                  <a:pt x="2586753" y="610773"/>
                </a:lnTo>
                <a:close/>
                <a:moveTo>
                  <a:pt x="0" y="0"/>
                </a:moveTo>
                <a:lnTo>
                  <a:pt x="9719999" y="0"/>
                </a:lnTo>
                <a:lnTo>
                  <a:pt x="9719999" y="7164000"/>
                </a:lnTo>
                <a:lnTo>
                  <a:pt x="0" y="71640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813994" y="412852"/>
            <a:ext cx="2052000" cy="435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フリーフォーム 6"/>
          <p:cNvSpPr/>
          <p:nvPr/>
        </p:nvSpPr>
        <p:spPr>
          <a:xfrm>
            <a:off x="1630533" y="2933960"/>
            <a:ext cx="2386993" cy="258616"/>
          </a:xfrm>
          <a:custGeom>
            <a:avLst/>
            <a:gdLst>
              <a:gd name="connsiteX0" fmla="*/ 0 w 2169994"/>
              <a:gd name="connsiteY0" fmla="*/ 276191 h 440037"/>
              <a:gd name="connsiteX1" fmla="*/ 518615 w 2169994"/>
              <a:gd name="connsiteY1" fmla="*/ 3235 h 440037"/>
              <a:gd name="connsiteX2" fmla="*/ 1487606 w 2169994"/>
              <a:gd name="connsiteY2" fmla="*/ 439964 h 440037"/>
              <a:gd name="connsiteX3" fmla="*/ 2169994 w 2169994"/>
              <a:gd name="connsiteY3" fmla="*/ 30531 h 44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9994" h="440037">
                <a:moveTo>
                  <a:pt x="0" y="276191"/>
                </a:moveTo>
                <a:cubicBezTo>
                  <a:pt x="135340" y="126065"/>
                  <a:pt x="270681" y="-24060"/>
                  <a:pt x="518615" y="3235"/>
                </a:cubicBezTo>
                <a:cubicBezTo>
                  <a:pt x="766549" y="30530"/>
                  <a:pt x="1212376" y="435415"/>
                  <a:pt x="1487606" y="439964"/>
                </a:cubicBezTo>
                <a:cubicBezTo>
                  <a:pt x="1762836" y="444513"/>
                  <a:pt x="1966415" y="237522"/>
                  <a:pt x="2169994" y="30531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1653078" y="3039746"/>
            <a:ext cx="2386993" cy="258616"/>
          </a:xfrm>
          <a:custGeom>
            <a:avLst/>
            <a:gdLst>
              <a:gd name="connsiteX0" fmla="*/ 0 w 2169994"/>
              <a:gd name="connsiteY0" fmla="*/ 276191 h 440037"/>
              <a:gd name="connsiteX1" fmla="*/ 518615 w 2169994"/>
              <a:gd name="connsiteY1" fmla="*/ 3235 h 440037"/>
              <a:gd name="connsiteX2" fmla="*/ 1487606 w 2169994"/>
              <a:gd name="connsiteY2" fmla="*/ 439964 h 440037"/>
              <a:gd name="connsiteX3" fmla="*/ 2169994 w 2169994"/>
              <a:gd name="connsiteY3" fmla="*/ 30531 h 44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9994" h="440037">
                <a:moveTo>
                  <a:pt x="0" y="276191"/>
                </a:moveTo>
                <a:cubicBezTo>
                  <a:pt x="135340" y="126065"/>
                  <a:pt x="270681" y="-24060"/>
                  <a:pt x="518615" y="3235"/>
                </a:cubicBezTo>
                <a:cubicBezTo>
                  <a:pt x="766549" y="30530"/>
                  <a:pt x="1212376" y="435415"/>
                  <a:pt x="1487606" y="439964"/>
                </a:cubicBezTo>
                <a:cubicBezTo>
                  <a:pt x="1762836" y="444513"/>
                  <a:pt x="1966415" y="237522"/>
                  <a:pt x="2169994" y="30531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吹き出し 8"/>
          <p:cNvSpPr/>
          <p:nvPr/>
        </p:nvSpPr>
        <p:spPr>
          <a:xfrm>
            <a:off x="1813994" y="5857175"/>
            <a:ext cx="3795712" cy="1028172"/>
          </a:xfrm>
          <a:prstGeom prst="wedgeRectCallout">
            <a:avLst>
              <a:gd name="adj1" fmla="val -42865"/>
              <a:gd name="adj2" fmla="val -204293"/>
            </a:avLst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外部から取得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した</a:t>
            </a: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Ansible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-Legacy 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Role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追加したい変数名がある場合、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ita_readme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_[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ロール名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].</a:t>
            </a: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yml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」に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記述することで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ITA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に渡すことが可能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1813995" y="-69769"/>
            <a:ext cx="4404915" cy="369059"/>
          </a:xfrm>
          <a:prstGeom prst="wedgeRectCallout">
            <a:avLst>
              <a:gd name="adj1" fmla="val -21835"/>
              <a:gd name="adj2" fmla="val 10061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ITA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からは１つのファイルとして読み込まれている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223532" y="4211521"/>
            <a:ext cx="1386174" cy="28238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120626" y="4197666"/>
            <a:ext cx="1008000" cy="216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9937576" y="1462888"/>
            <a:ext cx="900000" cy="216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412140" y="3746125"/>
            <a:ext cx="711326" cy="23337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" name="直線コネクタ 14"/>
          <p:cNvCxnSpPr>
            <a:stCxn id="14" idx="3"/>
            <a:endCxn id="11" idx="1"/>
          </p:cNvCxnSpPr>
          <p:nvPr/>
        </p:nvCxnSpPr>
        <p:spPr>
          <a:xfrm>
            <a:off x="3123466" y="3862814"/>
            <a:ext cx="1100066" cy="48990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線吹き出し 1 (枠付き) 15"/>
          <p:cNvSpPr/>
          <p:nvPr/>
        </p:nvSpPr>
        <p:spPr>
          <a:xfrm>
            <a:off x="1703410" y="3907470"/>
            <a:ext cx="541125" cy="335508"/>
          </a:xfrm>
          <a:prstGeom prst="borderCallout1">
            <a:avLst>
              <a:gd name="adj1" fmla="val -15147"/>
              <a:gd name="adj2" fmla="val 132598"/>
              <a:gd name="adj3" fmla="val 40357"/>
              <a:gd name="adj4" fmla="val 100829"/>
            </a:avLst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記述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" name="直線コネクタ 16"/>
          <p:cNvCxnSpPr>
            <a:stCxn id="12" idx="1"/>
            <a:endCxn id="11" idx="3"/>
          </p:cNvCxnSpPr>
          <p:nvPr/>
        </p:nvCxnSpPr>
        <p:spPr>
          <a:xfrm flipH="1">
            <a:off x="5609706" y="4305666"/>
            <a:ext cx="1510920" cy="4704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13" idx="1"/>
            <a:endCxn id="12" idx="3"/>
          </p:cNvCxnSpPr>
          <p:nvPr/>
        </p:nvCxnSpPr>
        <p:spPr>
          <a:xfrm flipH="1">
            <a:off x="8128626" y="1570888"/>
            <a:ext cx="1808950" cy="273477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68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94" y="-228917"/>
            <a:ext cx="9815411" cy="7315834"/>
          </a:xfrm>
          <a:prstGeom prst="rect">
            <a:avLst/>
          </a:prstGeom>
        </p:spPr>
      </p:pic>
      <p:sp>
        <p:nvSpPr>
          <p:cNvPr id="4" name="フリーフォーム 3"/>
          <p:cNvSpPr/>
          <p:nvPr/>
        </p:nvSpPr>
        <p:spPr>
          <a:xfrm>
            <a:off x="1246643" y="-181607"/>
            <a:ext cx="9719999" cy="7148464"/>
          </a:xfrm>
          <a:custGeom>
            <a:avLst/>
            <a:gdLst>
              <a:gd name="connsiteX0" fmla="*/ 976813 w 9719999"/>
              <a:gd name="connsiteY0" fmla="*/ 5528306 h 7148464"/>
              <a:gd name="connsiteX1" fmla="*/ 976813 w 9719999"/>
              <a:gd name="connsiteY1" fmla="*/ 5964451 h 7148464"/>
              <a:gd name="connsiteX2" fmla="*/ 2233159 w 9719999"/>
              <a:gd name="connsiteY2" fmla="*/ 5964451 h 7148464"/>
              <a:gd name="connsiteX3" fmla="*/ 2233159 w 9719999"/>
              <a:gd name="connsiteY3" fmla="*/ 5528306 h 7148464"/>
              <a:gd name="connsiteX4" fmla="*/ 2983412 w 9719999"/>
              <a:gd name="connsiteY4" fmla="*/ 5507250 h 7148464"/>
              <a:gd name="connsiteX5" fmla="*/ 2983412 w 9719999"/>
              <a:gd name="connsiteY5" fmla="*/ 6061707 h 7148464"/>
              <a:gd name="connsiteX6" fmla="*/ 4442958 w 9719999"/>
              <a:gd name="connsiteY6" fmla="*/ 6061707 h 7148464"/>
              <a:gd name="connsiteX7" fmla="*/ 4442958 w 9719999"/>
              <a:gd name="connsiteY7" fmla="*/ 5507250 h 7148464"/>
              <a:gd name="connsiteX8" fmla="*/ 5895838 w 9719999"/>
              <a:gd name="connsiteY8" fmla="*/ 5337807 h 7148464"/>
              <a:gd name="connsiteX9" fmla="*/ 5895838 w 9719999"/>
              <a:gd name="connsiteY9" fmla="*/ 5759078 h 7148464"/>
              <a:gd name="connsiteX10" fmla="*/ 6901678 w 9719999"/>
              <a:gd name="connsiteY10" fmla="*/ 5759078 h 7148464"/>
              <a:gd name="connsiteX11" fmla="*/ 6901678 w 9719999"/>
              <a:gd name="connsiteY11" fmla="*/ 5337807 h 7148464"/>
              <a:gd name="connsiteX12" fmla="*/ 5928858 w 9719999"/>
              <a:gd name="connsiteY12" fmla="*/ 2899408 h 7148464"/>
              <a:gd name="connsiteX13" fmla="*/ 5928858 w 9719999"/>
              <a:gd name="connsiteY13" fmla="*/ 3108921 h 7148464"/>
              <a:gd name="connsiteX14" fmla="*/ 6843258 w 9719999"/>
              <a:gd name="connsiteY14" fmla="*/ 3108921 h 7148464"/>
              <a:gd name="connsiteX15" fmla="*/ 6843258 w 9719999"/>
              <a:gd name="connsiteY15" fmla="*/ 2899408 h 7148464"/>
              <a:gd name="connsiteX16" fmla="*/ 8681160 w 9719999"/>
              <a:gd name="connsiteY16" fmla="*/ 2583721 h 7148464"/>
              <a:gd name="connsiteX17" fmla="*/ 8681160 w 9719999"/>
              <a:gd name="connsiteY17" fmla="*/ 3159722 h 7148464"/>
              <a:gd name="connsiteX18" fmla="*/ 9595560 w 9719999"/>
              <a:gd name="connsiteY18" fmla="*/ 3159722 h 7148464"/>
              <a:gd name="connsiteX19" fmla="*/ 9595560 w 9719999"/>
              <a:gd name="connsiteY19" fmla="*/ 2583721 h 7148464"/>
              <a:gd name="connsiteX20" fmla="*/ 1090159 w 9719999"/>
              <a:gd name="connsiteY20" fmla="*/ 2532922 h 7148464"/>
              <a:gd name="connsiteX21" fmla="*/ 1090159 w 9719999"/>
              <a:gd name="connsiteY21" fmla="*/ 3108921 h 7148464"/>
              <a:gd name="connsiteX22" fmla="*/ 2004559 w 9719999"/>
              <a:gd name="connsiteY22" fmla="*/ 3108921 h 7148464"/>
              <a:gd name="connsiteX23" fmla="*/ 2004559 w 9719999"/>
              <a:gd name="connsiteY23" fmla="*/ 2532922 h 7148464"/>
              <a:gd name="connsiteX24" fmla="*/ 0 w 9719999"/>
              <a:gd name="connsiteY24" fmla="*/ 0 h 7148464"/>
              <a:gd name="connsiteX25" fmla="*/ 9719999 w 9719999"/>
              <a:gd name="connsiteY25" fmla="*/ 0 h 7148464"/>
              <a:gd name="connsiteX26" fmla="*/ 9719999 w 9719999"/>
              <a:gd name="connsiteY26" fmla="*/ 7148464 h 7148464"/>
              <a:gd name="connsiteX27" fmla="*/ 0 w 9719999"/>
              <a:gd name="connsiteY27" fmla="*/ 7148464 h 7148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719999" h="7148464">
                <a:moveTo>
                  <a:pt x="976813" y="5528306"/>
                </a:moveTo>
                <a:lnTo>
                  <a:pt x="976813" y="5964451"/>
                </a:lnTo>
                <a:lnTo>
                  <a:pt x="2233159" y="5964451"/>
                </a:lnTo>
                <a:lnTo>
                  <a:pt x="2233159" y="5528306"/>
                </a:lnTo>
                <a:close/>
                <a:moveTo>
                  <a:pt x="2983412" y="5507250"/>
                </a:moveTo>
                <a:lnTo>
                  <a:pt x="2983412" y="6061707"/>
                </a:lnTo>
                <a:lnTo>
                  <a:pt x="4442958" y="6061707"/>
                </a:lnTo>
                <a:lnTo>
                  <a:pt x="4442958" y="5507250"/>
                </a:lnTo>
                <a:close/>
                <a:moveTo>
                  <a:pt x="5895838" y="5337807"/>
                </a:moveTo>
                <a:lnTo>
                  <a:pt x="5895838" y="5759078"/>
                </a:lnTo>
                <a:lnTo>
                  <a:pt x="6901678" y="5759078"/>
                </a:lnTo>
                <a:lnTo>
                  <a:pt x="6901678" y="5337807"/>
                </a:lnTo>
                <a:close/>
                <a:moveTo>
                  <a:pt x="5928858" y="2899408"/>
                </a:moveTo>
                <a:lnTo>
                  <a:pt x="5928858" y="3108921"/>
                </a:lnTo>
                <a:lnTo>
                  <a:pt x="6843258" y="3108921"/>
                </a:lnTo>
                <a:lnTo>
                  <a:pt x="6843258" y="2899408"/>
                </a:lnTo>
                <a:close/>
                <a:moveTo>
                  <a:pt x="8681160" y="2583721"/>
                </a:moveTo>
                <a:lnTo>
                  <a:pt x="8681160" y="3159722"/>
                </a:lnTo>
                <a:lnTo>
                  <a:pt x="9595560" y="3159722"/>
                </a:lnTo>
                <a:lnTo>
                  <a:pt x="9595560" y="2583721"/>
                </a:lnTo>
                <a:close/>
                <a:moveTo>
                  <a:pt x="1090159" y="2532922"/>
                </a:moveTo>
                <a:lnTo>
                  <a:pt x="1090159" y="3108921"/>
                </a:lnTo>
                <a:lnTo>
                  <a:pt x="2004559" y="3108921"/>
                </a:lnTo>
                <a:lnTo>
                  <a:pt x="2004559" y="2532922"/>
                </a:lnTo>
                <a:close/>
                <a:moveTo>
                  <a:pt x="0" y="0"/>
                </a:moveTo>
                <a:lnTo>
                  <a:pt x="9719999" y="0"/>
                </a:lnTo>
                <a:lnTo>
                  <a:pt x="9719999" y="7148464"/>
                </a:lnTo>
                <a:lnTo>
                  <a:pt x="0" y="7148464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317489" y="2742810"/>
            <a:ext cx="936000" cy="180000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211111" y="5308834"/>
            <a:ext cx="1260000" cy="46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189450" y="5300548"/>
            <a:ext cx="1512000" cy="57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117757" y="5128090"/>
            <a:ext cx="1044000" cy="46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7170924" y="2708103"/>
            <a:ext cx="936000" cy="216000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9898212" y="2784928"/>
            <a:ext cx="972000" cy="208265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9898212" y="2377384"/>
            <a:ext cx="972000" cy="391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" name="直線コネクタ 11"/>
          <p:cNvCxnSpPr>
            <a:stCxn id="5" idx="3"/>
            <a:endCxn id="9" idx="1"/>
          </p:cNvCxnSpPr>
          <p:nvPr/>
        </p:nvCxnSpPr>
        <p:spPr>
          <a:xfrm flipV="1">
            <a:off x="3253489" y="2816103"/>
            <a:ext cx="3917435" cy="16707"/>
          </a:xfrm>
          <a:prstGeom prst="line">
            <a:avLst/>
          </a:prstGeom>
          <a:ln w="5715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9" idx="3"/>
            <a:endCxn id="10" idx="1"/>
          </p:cNvCxnSpPr>
          <p:nvPr/>
        </p:nvCxnSpPr>
        <p:spPr>
          <a:xfrm>
            <a:off x="8106924" y="2816103"/>
            <a:ext cx="1791288" cy="72958"/>
          </a:xfrm>
          <a:prstGeom prst="line">
            <a:avLst/>
          </a:prstGeom>
          <a:ln w="5715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線コネクタ 13"/>
          <p:cNvCxnSpPr>
            <a:stCxn id="22" idx="1"/>
            <a:endCxn id="6" idx="1"/>
          </p:cNvCxnSpPr>
          <p:nvPr/>
        </p:nvCxnSpPr>
        <p:spPr>
          <a:xfrm rot="10800000" flipV="1">
            <a:off x="2211111" y="2526312"/>
            <a:ext cx="106378" cy="3016521"/>
          </a:xfrm>
          <a:prstGeom prst="curvedConnector3">
            <a:avLst>
              <a:gd name="adj1" fmla="val 31489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6" idx="3"/>
            <a:endCxn id="7" idx="1"/>
          </p:cNvCxnSpPr>
          <p:nvPr/>
        </p:nvCxnSpPr>
        <p:spPr>
          <a:xfrm>
            <a:off x="3471111" y="5542834"/>
            <a:ext cx="718339" cy="45714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7" idx="3"/>
            <a:endCxn id="8" idx="1"/>
          </p:cNvCxnSpPr>
          <p:nvPr/>
        </p:nvCxnSpPr>
        <p:spPr>
          <a:xfrm flipV="1">
            <a:off x="5701450" y="5362090"/>
            <a:ext cx="1416307" cy="226458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8" idx="3"/>
            <a:endCxn id="11" idx="1"/>
          </p:cNvCxnSpPr>
          <p:nvPr/>
        </p:nvCxnSpPr>
        <p:spPr>
          <a:xfrm flipV="1">
            <a:off x="8161757" y="2573214"/>
            <a:ext cx="1736455" cy="2788876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吹き出し 17"/>
          <p:cNvSpPr/>
          <p:nvPr/>
        </p:nvSpPr>
        <p:spPr>
          <a:xfrm>
            <a:off x="4786994" y="1186791"/>
            <a:ext cx="2520000" cy="986675"/>
          </a:xfrm>
          <a:prstGeom prst="wedgeRectCallout">
            <a:avLst>
              <a:gd name="adj1" fmla="val 44363"/>
              <a:gd name="adj2" fmla="val 105937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先頭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に“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VAR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_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”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が付かない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変数名は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ITA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で認識できない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＝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そのまま</a:t>
            </a:r>
            <a:r>
              <a:rPr kumimoji="1"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ansible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に渡る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四角形吹き出し 18"/>
          <p:cNvSpPr/>
          <p:nvPr/>
        </p:nvSpPr>
        <p:spPr>
          <a:xfrm>
            <a:off x="4330928" y="5984043"/>
            <a:ext cx="5117871" cy="828000"/>
          </a:xfrm>
          <a:prstGeom prst="wedgeRectCallout">
            <a:avLst>
              <a:gd name="adj1" fmla="val 21062"/>
              <a:gd name="adj2" fmla="val -981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変数名「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hoge1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」「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hoge2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」が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ITA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で「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LCA_111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」「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LCA_222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」として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認識できるようになったので、具体値の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記述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が可能になった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四角形吹き出し 19"/>
          <p:cNvSpPr/>
          <p:nvPr/>
        </p:nvSpPr>
        <p:spPr>
          <a:xfrm>
            <a:off x="2317489" y="1616050"/>
            <a:ext cx="1581097" cy="586406"/>
          </a:xfrm>
          <a:prstGeom prst="wedgeRectCallout">
            <a:avLst>
              <a:gd name="adj1" fmla="val -21258"/>
              <a:gd name="adj2" fmla="val 7118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roles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」配下は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編集しない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四角形吹き出し 20"/>
          <p:cNvSpPr/>
          <p:nvPr/>
        </p:nvSpPr>
        <p:spPr>
          <a:xfrm>
            <a:off x="1319753" y="5984043"/>
            <a:ext cx="2880000" cy="828000"/>
          </a:xfrm>
          <a:prstGeom prst="wedgeRectCallout">
            <a:avLst>
              <a:gd name="adj1" fmla="val -17667"/>
              <a:gd name="adj2" fmla="val -78758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ITA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で認識できるよう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読替表で“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LCA_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”を先頭に付与し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変数名を定義する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317489" y="2335216"/>
            <a:ext cx="936000" cy="382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0" y="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 </a:t>
            </a:r>
            <a:r>
              <a:rPr lang="en-US" altLang="ja-JP" dirty="0" smtClean="0"/>
              <a:t>6.6-7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7277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971926" y="3100388"/>
            <a:ext cx="425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lang="ja-JP" altLang="en-US" dirty="0"/>
              <a:t>図 </a:t>
            </a:r>
            <a:r>
              <a:rPr lang="en-US" altLang="ja-JP" dirty="0" smtClean="0"/>
              <a:t>6.6-8</a:t>
            </a:r>
            <a:r>
              <a:rPr lang="ja-JP" altLang="en-US" dirty="0" smtClean="0"/>
              <a:t>はベースとなる画像が変わる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87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635</Words>
  <Application>Microsoft Office PowerPoint</Application>
  <PresentationFormat>ワイド画面</PresentationFormat>
  <Paragraphs>218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ＭＳ Ｐゴシック</vt:lpstr>
      <vt:lpstr>メイリオ</vt:lpstr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NEC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fujita suzuko(藤田　すずこ)</dc:creator>
  <cp:lastModifiedBy>fujita suzuko(藤田　すずこ)</cp:lastModifiedBy>
  <cp:revision>8</cp:revision>
  <dcterms:created xsi:type="dcterms:W3CDTF">2022-01-07T00:44:10Z</dcterms:created>
  <dcterms:modified xsi:type="dcterms:W3CDTF">2022-01-07T01:45:15Z</dcterms:modified>
</cp:coreProperties>
</file>