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3"/>
  </p:notesMasterIdLst>
  <p:handoutMasterIdLst>
    <p:handoutMasterId r:id="rId34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318" r:id="rId32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2020/7/30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2020/7/30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1.5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smtClean="0"/>
              <a:t>資材</a:t>
            </a:r>
            <a:r>
              <a:rPr lang="ja-JP" altLang="en-US" dirty="0" smtClean="0"/>
              <a:t>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tar </a:t>
            </a:r>
            <a:r>
              <a:rPr lang="en-US" altLang="ja-JP" sz="1400" dirty="0" err="1" smtClean="0"/>
              <a:t>zxf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初期値は</a:t>
            </a:r>
            <a:r>
              <a:rPr lang="en-US" altLang="ja-JP" dirty="0" err="1" smtClean="0"/>
              <a:t>ita_base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ansible_driver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createparam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Hostgroup</a:t>
            </a:r>
            <a:r>
              <a:rPr lang="ja-JP" altLang="en-US" dirty="0" smtClean="0"/>
              <a:t>のインストール設定が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となっています。インストールしない場合は、設定値を</a:t>
            </a:r>
            <a:r>
              <a:rPr lang="en-US" altLang="ja-JP" dirty="0" smtClean="0"/>
              <a:t>no</a:t>
            </a:r>
            <a:r>
              <a:rPr lang="ja-JP" altLang="en-US" dirty="0" smtClean="0"/>
              <a:t>としてください。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21617"/>
              </p:ext>
            </p:extLst>
          </p:nvPr>
        </p:nvGraphicFramePr>
        <p:xfrm>
          <a:off x="539440" y="2060814"/>
          <a:ext cx="8065121" cy="435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7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149207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パスワードに記号を含めるとエラーになる場合があります。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</a:t>
            </a:r>
            <a:r>
              <a:rPr lang="en-US" altLang="ja-JP" sz="1400" dirty="0" smtClean="0">
                <a:latin typeface="+mn-ea"/>
              </a:rPr>
              <a:t>/3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08537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750"/>
              </p:ext>
            </p:extLst>
          </p:nvPr>
        </p:nvGraphicFramePr>
        <p:xfrm>
          <a:off x="1259540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</a:t>
            </a:r>
            <a:r>
              <a:rPr lang="en-US" altLang="ja-JP" b="1" u="sng" dirty="0">
                <a:solidFill>
                  <a:srgbClr val="FF0000"/>
                </a:solidFill>
              </a:rPr>
              <a:t>://</a:t>
            </a:r>
            <a:r>
              <a:rPr lang="en-US" altLang="ja-JP" b="1" u="sng" dirty="0" smtClean="0">
                <a:solidFill>
                  <a:srgbClr val="FF0000"/>
                </a:solidFill>
              </a:rPr>
              <a:t>exastro-it-automation</a:t>
            </a:r>
          </a:p>
          <a:p>
            <a:pPr marL="180000" lvl="1" indent="0">
              <a:buNone/>
            </a:pPr>
            <a:r>
              <a:rPr lang="ja-JP" altLang="en-US" sz="1500" dirty="0" smtClean="0">
                <a:solidFill>
                  <a:srgbClr val="FF0000"/>
                </a:solidFill>
              </a:rPr>
              <a:t>　</a:t>
            </a:r>
            <a:r>
              <a:rPr lang="en-US" altLang="ja-JP" sz="1500" dirty="0" smtClean="0"/>
              <a:t>※</a:t>
            </a:r>
            <a:r>
              <a:rPr lang="ja-JP" altLang="en-US" sz="1500" dirty="0" smtClean="0"/>
              <a:t>ホスト名の代わりに、サーバーの</a:t>
            </a:r>
            <a:r>
              <a:rPr lang="en-US" altLang="ja-JP" sz="1500" dirty="0" smtClean="0"/>
              <a:t>IP</a:t>
            </a:r>
            <a:r>
              <a:rPr lang="ja-JP" altLang="en-US" sz="1500" dirty="0" smtClean="0"/>
              <a:t>アドレスでアクセスすることも可能です。</a:t>
            </a:r>
            <a:endParaRPr lang="en-US" altLang="ja-JP" sz="1500" dirty="0" smtClean="0"/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63614"/>
              </p:ext>
            </p:extLst>
          </p:nvPr>
        </p:nvGraphicFramePr>
        <p:xfrm>
          <a:off x="107380" y="1586091"/>
          <a:ext cx="8929240" cy="49469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OSS</a:t>
                      </a:r>
                      <a:r>
                        <a:rPr lang="ja-JP" sz="800" kern="100" dirty="0">
                          <a:effectLst/>
                        </a:rPr>
                        <a:t>のクラウド環境構築ツールです。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3</a:t>
            </a:r>
            <a:r>
              <a:rPr lang="en-US" altLang="ja-JP" dirty="0" smtClean="0"/>
              <a:t>/3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24201"/>
              </p:ext>
            </p:extLst>
          </p:nvPr>
        </p:nvGraphicFramePr>
        <p:xfrm>
          <a:off x="683460" y="1170257"/>
          <a:ext cx="7488553" cy="492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RHEL7_AWS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866596" y="6161391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460" y="6112359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kern="100" dirty="0"/>
              <a:t>RHEL7_AWS 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RHEL7</a:t>
            </a:r>
          </a:p>
          <a:p>
            <a:r>
              <a:rPr lang="ja-JP" altLang="en-US" sz="1100" kern="100" dirty="0"/>
              <a:t>　</a:t>
            </a:r>
            <a:r>
              <a:rPr lang="en-US" altLang="ja-JP" sz="1100" kern="100" dirty="0" smtClean="0"/>
              <a:t>RHEL8_AWS </a:t>
            </a:r>
            <a:r>
              <a:rPr lang="en-US" altLang="ja-JP" sz="1100" kern="100" dirty="0"/>
              <a:t>: AWS</a:t>
            </a:r>
            <a:r>
              <a:rPr lang="ja-JP" altLang="en-US" sz="1100" kern="100" dirty="0"/>
              <a:t>上の</a:t>
            </a:r>
            <a:r>
              <a:rPr lang="en-US" altLang="ja-JP" sz="1100" kern="100" dirty="0" smtClean="0"/>
              <a:t>RHEL8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3118</Words>
  <Application>Microsoft Office PowerPoint</Application>
  <PresentationFormat>画面に合わせる (4:3)</PresentationFormat>
  <Paragraphs>573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30</vt:i4>
      </vt:variant>
    </vt:vector>
  </HeadingPairs>
  <TitlesOfParts>
    <vt:vector size="46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1/3</vt:lpstr>
      <vt:lpstr>2.3　動作環境・条件　2/3</vt:lpstr>
      <vt:lpstr>2.4　動作環境・条件　3/3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2020-07-30T01:37:27Z</dcterms:modified>
</cp:coreProperties>
</file>