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507" autoAdjust="0"/>
  </p:normalViewPr>
  <p:slideViewPr>
    <p:cSldViewPr>
      <p:cViewPr varScale="1">
        <p:scale>
          <a:sx n="91" d="100"/>
          <a:sy n="91" d="100"/>
        </p:scale>
        <p:origin x="135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2021/4/28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2021/4/28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1.7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#</a:t>
            </a:r>
            <a:r>
              <a:rPr lang="en-US" altLang="ja-JP" sz="1100" dirty="0" smtClean="0"/>
              <a:t> curl </a:t>
            </a:r>
            <a:r>
              <a:rPr lang="en-US" altLang="ja-JP" sz="1100" dirty="0"/>
              <a:t>-OL https://github.com/exastro-suite/it-automation/releases/download/v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/exastro-it-automation-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ライブラリ収集を行う前にアンサーファイル</a:t>
            </a:r>
            <a:r>
              <a:rPr lang="ja-JP" altLang="en-US" dirty="0"/>
              <a:t>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ライブラリ収集を行う場合は「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</a:t>
            </a:r>
            <a:r>
              <a:rPr lang="ja-JP" altLang="en-US" dirty="0"/>
              <a:t>設定値</a:t>
            </a:r>
            <a:r>
              <a:rPr lang="ja-JP" altLang="en-US" dirty="0" smtClean="0"/>
              <a:t>を「</a:t>
            </a:r>
            <a:r>
              <a:rPr lang="en-US" altLang="ja-JP" kern="100" dirty="0" err="1" smtClean="0"/>
              <a:t>Gather_Library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/>
          </a:p>
          <a:p>
            <a:pPr lvl="1"/>
            <a:r>
              <a:rPr lang="ja-JP" altLang="en-US" dirty="0" smtClean="0"/>
              <a:t>ライブラリ収集の時点でのアンサーファイルの必須項目は「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と「</a:t>
            </a:r>
            <a:r>
              <a:rPr lang="en-US" altLang="ja-JP" dirty="0" err="1" smtClean="0"/>
              <a:t>linux_os</a:t>
            </a:r>
            <a:r>
              <a:rPr lang="ja-JP" altLang="en-US" dirty="0" smtClean="0"/>
              <a:t>」で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23728"/>
              </p:ext>
            </p:extLst>
          </p:nvPr>
        </p:nvGraphicFramePr>
        <p:xfrm>
          <a:off x="538952" y="2564880"/>
          <a:ext cx="8065121" cy="396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1000" kern="100" dirty="0" smtClean="0">
                          <a:effectLst/>
                        </a:rPr>
                        <a:t>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1100" kern="100" dirty="0" smtClean="0">
                          <a:effectLst/>
                        </a:rPr>
                        <a:t>の</a:t>
                      </a:r>
                      <a:r>
                        <a:rPr lang="en-US" altLang="ja-JP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79512" y="5877340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49427"/>
              </p:ext>
            </p:extLst>
          </p:nvPr>
        </p:nvGraphicFramePr>
        <p:xfrm>
          <a:off x="611450" y="2348850"/>
          <a:ext cx="7777080" cy="3960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15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08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9310"/>
              </p:ext>
            </p:extLst>
          </p:nvPr>
        </p:nvGraphicFramePr>
        <p:xfrm>
          <a:off x="539440" y="2074508"/>
          <a:ext cx="8424074" cy="3437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59848"/>
              </p:ext>
            </p:extLst>
          </p:nvPr>
        </p:nvGraphicFramePr>
        <p:xfrm>
          <a:off x="631300" y="177277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4/4</a:t>
            </a:r>
            <a:r>
              <a:rPr kumimoji="1" lang="ja-JP" altLang="en-US" smtClean="0">
                <a:solidFill>
                  <a:srgbClr val="FF0000"/>
                </a:solidFill>
              </a:rPr>
              <a:t>）を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7306"/>
              </p:ext>
            </p:extLst>
          </p:nvPr>
        </p:nvGraphicFramePr>
        <p:xfrm>
          <a:off x="1187530" y="4149100"/>
          <a:ext cx="6298666" cy="2019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メニュー</a:t>
                      </a:r>
                      <a:r>
                        <a:rPr lang="ja-JP" altLang="en-US" sz="900" kern="100" dirty="0" smtClean="0">
                          <a:effectLst/>
                        </a:rPr>
                        <a:t>グループ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8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本体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管理コンソール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基本</a:t>
                      </a:r>
                      <a:r>
                        <a:rPr lang="ja-JP" sz="900" kern="100" dirty="0" smtClean="0">
                          <a:effectLst/>
                        </a:rPr>
                        <a:t>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5545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比較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7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 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共通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Ansible-Pioneer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Ansible-LegacyRole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</a:rPr>
                        <a:t> 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49212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0" y="1556740"/>
            <a:ext cx="6298666" cy="2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08848"/>
              </p:ext>
            </p:extLst>
          </p:nvPr>
        </p:nvGraphicFramePr>
        <p:xfrm>
          <a:off x="107380" y="1628750"/>
          <a:ext cx="8929240" cy="43708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80207"/>
              </p:ext>
            </p:extLst>
          </p:nvPr>
        </p:nvGraphicFramePr>
        <p:xfrm>
          <a:off x="683460" y="1170259"/>
          <a:ext cx="7488553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4164</Words>
  <Application>Microsoft Office PowerPoint</Application>
  <PresentationFormat>画面に合わせる (4:3)</PresentationFormat>
  <Paragraphs>674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2021-04-28T00:53:33Z</dcterms:modified>
</cp:coreProperties>
</file>