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54" r:id="rId25"/>
    <p:sldId id="525" r:id="rId26"/>
    <p:sldId id="531" r:id="rId27"/>
    <p:sldId id="529" r:id="rId28"/>
    <p:sldId id="553" r:id="rId29"/>
    <p:sldId id="549" r:id="rId30"/>
    <p:sldId id="550" r:id="rId31"/>
    <p:sldId id="551" r:id="rId32"/>
    <p:sldId id="552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 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CentOS8</a:t>
                      </a:r>
                      <a:br>
                        <a:rPr kumimoji="1" lang="en-US" altLang="ja-JP" sz="1000" b="1" dirty="0"/>
                      </a:br>
                      <a:r>
                        <a:rPr kumimoji="1" lang="en-US" altLang="ja-JP" sz="1000" b="1" dirty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Preparation (2/3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/>
              <a:t>The 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(AWS/RHUI2)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(AWS/RHUI3)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RHUI2)</a:t>
            </a:r>
            <a:endParaRPr kumimoji="1" lang="en-US" altLang="ja-JP" sz="11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please make sure to be subscribed to the environment ITA is going to be installed 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</a:t>
                      </a:r>
                      <a:r>
                        <a:rPr lang="en-US" sz="1050" kern="100" baseline="0" dirty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/(Extract</a:t>
                      </a:r>
                      <a:r>
                        <a:rPr lang="en-US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3.5	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*Environment building users must be root users.</a:t>
            </a: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※ Since v1.10.1, the command is as follows.</a:t>
            </a:r>
            <a:br>
              <a:rPr lang="en-US" altLang="ja-JP" sz="1050" dirty="0"/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x.x.x_tag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050" dirty="0"/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</a:rPr>
              <a:t>*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Change t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19128"/>
              </p:ext>
            </p:extLst>
          </p:nvPr>
        </p:nvGraphicFramePr>
        <p:xfrm>
          <a:off x="538952" y="2369355"/>
          <a:ext cx="8065121" cy="415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(ita_answers.txt) item list</a:t>
            </a:r>
            <a:r>
              <a:rPr lang="ja-JP" altLang="en-US" sz="1200" dirty="0"/>
              <a:t>（</a:t>
            </a:r>
            <a:r>
              <a:rPr lang="en-US" altLang="ja-JP" sz="1200" dirty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3/10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2/2)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35546"/>
              </p:ext>
            </p:extLst>
          </p:nvPr>
        </p:nvGraphicFramePr>
        <p:xfrm>
          <a:off x="505009" y="1772770"/>
          <a:ext cx="8424074" cy="446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(4/10)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"ita_domain" is used as the common name when creating the self-certificate. It is also the file name for the self-certificate and the private key. 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(5/10)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3.11	Construction (6/10)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(2/3)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3.13	Construction (8/10)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3.14	Construction (9/10)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3.15	Construction (10/10)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５．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7/10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>
                <a:latin typeface="+mj-lt"/>
              </a:rPr>
              <a:t>・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3.14	Construction (9/10)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1640"/>
              </p:ext>
            </p:extLst>
          </p:nvPr>
        </p:nvGraphicFramePr>
        <p:xfrm>
          <a:off x="755470" y="1700760"/>
          <a:ext cx="6696930" cy="45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236459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10/10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For the method to access from HTTPS, please refer to operation check (4/4).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>
                <a:cs typeface="Segoe UI" panose="020B0502040204020203" pitchFamily="34" charset="0"/>
              </a:rPr>
              <a:t>4.1	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 Automation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4.2	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device(Windows).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HTTP and HTTPS access restrictions</a:t>
            </a:r>
          </a:p>
          <a:p>
            <a:pPr marL="180000" lvl="1" indent="0">
              <a:buNone/>
            </a:pPr>
            <a:r>
              <a:rPr lang="en-US" altLang="ja-JP" dirty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Start editing the</a:t>
            </a:r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ja-JP" altLang="en-US" dirty="0"/>
              <a:t>」</a:t>
            </a:r>
            <a:r>
              <a:rPr lang="en-US" altLang="ja-JP" dirty="0"/>
              <a:t>file.</a:t>
            </a:r>
            <a:br>
              <a:rPr lang="en-US" altLang="ja-JP" dirty="0"/>
            </a:br>
            <a:r>
              <a:rPr lang="en-US" altLang="ja-JP" dirty="0"/>
              <a:t>To restrict HTTP access, comment out (#)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comment out (#)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ita_installer.sh. </a:t>
            </a:r>
            <a:r>
              <a:rPr lang="en-US" altLang="ja-JP" dirty="0"/>
              <a:t>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(Libraries will not be deleted)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30410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</a:t>
            </a:r>
            <a:r>
              <a:rPr lang="en-US" altLang="ja-JP" dirty="0" err="1"/>
              <a:t>environment_construction</a:t>
            </a:r>
            <a:r>
              <a:rPr lang="en-US" altLang="ja-JP" dirty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</a:rPr>
              <a:t>When the IT Automation server has an internet-connection, install necessary libraries via the Internet and execute the IT Automation installer to perform configuration.</a:t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4390</Words>
  <Application>Microsoft Office PowerPoint</Application>
  <PresentationFormat>画面に合わせる (4:3)</PresentationFormat>
  <Paragraphs>575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2022-07-27T05:43:30Z</dcterms:modified>
</cp:coreProperties>
</file>