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0"/>
  </p:notesMasterIdLst>
  <p:handoutMasterIdLst>
    <p:handoutMasterId r:id="rId31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318" r:id="rId29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2" d="100"/>
          <a:sy n="92" d="100"/>
        </p:scale>
        <p:origin x="1248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2019/11/5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2019/11/5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1.2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$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 smtClean="0"/>
              <a:t>$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$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$ </a:t>
            </a:r>
            <a:r>
              <a:rPr lang="en-US" altLang="ja-JP" sz="1400" dirty="0" smtClean="0"/>
              <a:t>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71445"/>
              </p:ext>
            </p:extLst>
          </p:nvPr>
        </p:nvGraphicFramePr>
        <p:xfrm>
          <a:off x="179512" y="1844781"/>
          <a:ext cx="8784000" cy="4608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("CentOS6","CentOS7","RHEL6","RHEL7")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server_address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</a:t>
                      </a:r>
                      <a:r>
                        <a:rPr lang="ja-JP" sz="900" kern="100" dirty="0" smtClean="0">
                          <a:effectLst/>
                        </a:rPr>
                        <a:t>する</a:t>
                      </a: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en-US" sz="900" kern="100" dirty="0">
                          <a:effectLst/>
                        </a:rPr>
                        <a:t>(Cobbler</a:t>
                      </a:r>
                      <a:r>
                        <a:rPr lang="ja-JP" sz="900" kern="100" dirty="0">
                          <a:effectLst/>
                        </a:rPr>
                        <a:t>サーバ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default_password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ファイルに設定する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インストール対象サーバの</a:t>
                      </a:r>
                      <a:r>
                        <a:rPr lang="en-US" sz="900" kern="100" dirty="0">
                          <a:effectLst/>
                        </a:rPr>
                        <a:t>root</a:t>
                      </a:r>
                      <a:r>
                        <a:rPr lang="ja-JP" sz="900" kern="100" dirty="0">
                          <a:effectLst/>
                        </a:rPr>
                        <a:t>パスワード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※入力した値をハッシュした値が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ファイルに設定されます。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cobbler_ip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subnet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cobbler_subnet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netmask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cobbler_gateway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option routers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cobbler_dns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domain-name-servers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dynamic_address_min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range dynamic-bootp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>
                          <a:effectLst/>
                        </a:rPr>
                        <a:t>最小値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dynamic_address_max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range dynamic-bootp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>
                          <a:effectLst/>
                        </a:rPr>
                        <a:t>最大値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462662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("CentOS6","CentOS7","RHEL6","RHEL7")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linux_os:RHEL7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RHEL6 or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install cobbler drriver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#Cobra server IP address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server_address:10.10.10.10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#Password set for OS installation target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default_password:sample_password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365027" y="3680890"/>
            <a:ext cx="3492000" cy="255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角丸四角形 27"/>
          <p:cNvSpPr/>
          <p:nvPr/>
        </p:nvSpPr>
        <p:spPr bwMode="auto">
          <a:xfrm>
            <a:off x="7164360" y="4546632"/>
            <a:ext cx="1728240" cy="125869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本手順では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Cobbler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ドライバはインストールしないので、記入不要です。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908793" y="4293120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32" name="直線コネクタ 31"/>
          <p:cNvCxnSpPr/>
          <p:nvPr/>
        </p:nvCxnSpPr>
        <p:spPr bwMode="auto">
          <a:xfrm>
            <a:off x="5974429" y="5035989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 smtClean="0"/>
              <a:t>$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$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7617"/>
              </p:ext>
            </p:extLst>
          </p:nvPr>
        </p:nvGraphicFramePr>
        <p:xfrm>
          <a:off x="539440" y="2060814"/>
          <a:ext cx="8065121" cy="4297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OS</a:t>
                      </a:r>
                      <a:r>
                        <a:rPr lang="en-US" sz="800" kern="100" dirty="0">
                          <a:effectLst/>
                        </a:rPr>
                        <a:t>(RHEL6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(RHEL6)/ 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(RHEL7))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パラメータシート作成機能のインストール有無指定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("RHEL6" or "RHEL7")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ita_os:RHEL7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 smtClean="0"/>
              <a:t>$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>
                <a:latin typeface="+mn-ea"/>
              </a:rPr>
              <a:t>2</a:t>
            </a:r>
            <a:r>
              <a:rPr lang="en-US" altLang="ja-JP" sz="1400" dirty="0" smtClean="0">
                <a:latin typeface="+mn-ea"/>
              </a:rPr>
              <a:t>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51435"/>
              </p:ext>
            </p:extLst>
          </p:nvPr>
        </p:nvGraphicFramePr>
        <p:xfrm>
          <a:off x="631300" y="1700760"/>
          <a:ext cx="6569989" cy="4599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yum-utils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createrepo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php-xml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>
                          <a:effectLst/>
                        </a:rPr>
                        <a:t>PHPExcel, Spyc, Twig</a:t>
                      </a:r>
                      <a:r>
                        <a:rPr lang="en-US" sz="1050" kern="100" dirty="0" smtClean="0">
                          <a:effectLst/>
                        </a:rPr>
                        <a:t>, </a:t>
                      </a:r>
                      <a:r>
                        <a:rPr lang="en-US" sz="1050" kern="100" dirty="0">
                          <a:effectLst/>
                        </a:rPr>
                        <a:t>Auth, HTML_AJAX-beta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python-pip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7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cobbler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dhcp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pykickstart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fence-agents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debmirror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xinetd</a:t>
                      </a:r>
                      <a:r>
                        <a:rPr lang="ja-JP" altLang="en-US" sz="1050" kern="100" dirty="0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cobbler-web(※1)</a:t>
                      </a:r>
                      <a:r>
                        <a:rPr lang="ja-JP" altLang="ja-JP" sz="1050" kern="100" dirty="0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python-cheetah(※2)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201289" y="5776440"/>
            <a:ext cx="183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※1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※2 RHEL7</a:t>
            </a:r>
            <a:endParaRPr lang="en-US" altLang="ja-JP" sz="1000" kern="100" dirty="0"/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/>
              <a:t>Windows7</a:t>
            </a:r>
            <a:r>
              <a:rPr lang="ja-JP" altLang="ja-JP" dirty="0"/>
              <a:t>の場合、以下の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7343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31649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6, CentOS 6</a:t>
                      </a:r>
                      <a:r>
                        <a:rPr lang="ja-JP" sz="900" kern="100" dirty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)/ita_install_package/ext_files_for_CentOS6.x/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7, CentOS 7</a:t>
                      </a:r>
                      <a:r>
                        <a:rPr lang="ja-JP" sz="900" kern="100" dirty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)/ita_install_package/ext_files_for_CentOS7.x/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1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84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1983073" y="1964033"/>
            <a:ext cx="5649847" cy="29265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924175"/>
            <a:ext cx="2349914" cy="7118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418455" y="2924802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3105015"/>
            <a:ext cx="2355122" cy="104070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421630" y="3108195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68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5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0381"/>
              </p:ext>
            </p:extLst>
          </p:nvPr>
        </p:nvGraphicFramePr>
        <p:xfrm>
          <a:off x="107380" y="1772771"/>
          <a:ext cx="8929240" cy="45916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パラメータシート（</a:t>
                      </a:r>
                      <a:r>
                        <a:rPr lang="en-US" sz="900" kern="100" dirty="0">
                          <a:effectLst/>
                        </a:rPr>
                        <a:t>Web</a:t>
                      </a:r>
                      <a:r>
                        <a:rPr lang="ja-JP" sz="900" kern="100" dirty="0">
                          <a:effectLst/>
                        </a:rPr>
                        <a:t>メニュー）を作成・管理します。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</a:t>
            </a:r>
            <a:r>
              <a:rPr lang="ja-JP" altLang="en-US" dirty="0"/>
              <a:t>ご利用いただくには、以下の環境が必要となります。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サーバ動作要件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最</a:t>
            </a:r>
            <a:r>
              <a:rPr lang="ja-JP" altLang="en-US" dirty="0" smtClean="0"/>
              <a:t>小スペック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lvl="1"/>
            <a:r>
              <a:rPr lang="ja-JP" altLang="en-US" dirty="0" smtClean="0"/>
              <a:t>クライアント</a:t>
            </a:r>
            <a:r>
              <a:rPr lang="en-US" altLang="ja-JP" dirty="0"/>
              <a:t>PC</a:t>
            </a:r>
            <a:r>
              <a:rPr lang="ja-JP" altLang="en-US" dirty="0"/>
              <a:t>動作</a:t>
            </a:r>
            <a:r>
              <a:rPr lang="ja-JP" altLang="en-US" dirty="0" smtClean="0"/>
              <a:t>要件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21048"/>
              </p:ext>
            </p:extLst>
          </p:nvPr>
        </p:nvGraphicFramePr>
        <p:xfrm>
          <a:off x="1283268" y="2888719"/>
          <a:ext cx="6576490" cy="110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2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882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1Core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ja-JP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メモリ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1GB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ja-JP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ディスク容量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1GB</a:t>
                      </a:r>
                      <a:r>
                        <a:rPr kumimoji="1" lang="ja-JP" altLang="en-US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</a:t>
                      </a:r>
                      <a:r>
                        <a:rPr kumimoji="1" lang="ja-JP" altLang="en-US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本体のみ）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83268" y="1553380"/>
          <a:ext cx="657649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/>
                        <a:t>OS</a:t>
                      </a:r>
                      <a:endParaRPr kumimoji="1" lang="ja-JP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6.6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6.6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78205"/>
              </p:ext>
            </p:extLst>
          </p:nvPr>
        </p:nvGraphicFramePr>
        <p:xfrm>
          <a:off x="1283268" y="4563973"/>
          <a:ext cx="6576490" cy="18447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1425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/>
                        <a:t>OS</a:t>
                      </a:r>
                      <a:endParaRPr kumimoji="1" lang="ja-JP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Windows7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b="1" dirty="0" smtClean="0">
                          <a:solidFill>
                            <a:schemeClr val="bg1"/>
                          </a:solidFill>
                        </a:rPr>
                        <a:t>ソフトウェア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Excel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MS Office 2007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1000" b="1" dirty="0" smtClean="0">
                          <a:solidFill>
                            <a:schemeClr val="bg1"/>
                          </a:solidFill>
                        </a:rPr>
                        <a:t>ブラウザ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Google Chrome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Firefox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Edge 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63650"/>
              </p:ext>
            </p:extLst>
          </p:nvPr>
        </p:nvGraphicFramePr>
        <p:xfrm>
          <a:off x="899490" y="2780910"/>
          <a:ext cx="7201000" cy="35619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36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573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44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4416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http://ftp-srv2.kddilabs.jp/Linux/distributions/fedora/epel/7/x86_64/Packages/</a:t>
                      </a:r>
                    </a:p>
                    <a:p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e/epel-release-7-11.noarch.rpm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http://rpms.remirepo.net/enterprise/remi-release-7.rpm</a:t>
                      </a:r>
                      <a:endParaRPr kumimoji="1" lang="ja-JP" altLang="en-US" sz="1000" b="1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4416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RHEL6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http://ftp-srv2.kddilabs.jp/Linux/distributions/fedora/epel/6/x86_64/Packages/</a:t>
                      </a:r>
                    </a:p>
                    <a:p>
                      <a:r>
                        <a:rPr kumimoji="1" lang="en-US" altLang="ja-JP" sz="1000" b="1" dirty="0" smtClean="0"/>
                        <a:t>e/epel-release-6-8.noarch.rpm</a:t>
                      </a:r>
                      <a:endParaRPr kumimoji="1" lang="ja-JP" altLang="en-US" sz="10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http://rpms.remirepo.net/enterprise/remi-release-6.rpm</a:t>
                      </a:r>
                      <a:endParaRPr kumimoji="1" lang="ja-JP" altLang="en-US" sz="10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epel-release</a:t>
                      </a:r>
                      <a:endParaRPr kumimoji="1" lang="ja-JP" altLang="en-US" sz="10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http://rpms.remirepo.net/enterprise/remi-release-7.rpm</a:t>
                      </a:r>
                      <a:endParaRPr kumimoji="1" lang="ja-JP" altLang="en-US" sz="10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CentOS6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epel-release</a:t>
                      </a:r>
                      <a:endParaRPr kumimoji="1" lang="ja-JP" altLang="en-US" sz="10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http://rpms.remirepo.net/enterprise/remi-release-6.rpm</a:t>
                      </a:r>
                      <a:endParaRPr kumimoji="1" lang="ja-JP" altLang="en-US" sz="10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2035</Words>
  <Application>Microsoft Office PowerPoint</Application>
  <PresentationFormat>画面に合わせる (4:3)</PresentationFormat>
  <Paragraphs>626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1/2</vt:lpstr>
      <vt:lpstr>2.3　動作環境・条件　2/2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2019-11-05T09:05:33Z</dcterms:modified>
</cp:coreProperties>
</file>