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4" d="100"/>
          <a:sy n="94" d="100"/>
        </p:scale>
        <p:origin x="324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smtClean="0"/>
              <a:t>curl </a:t>
            </a:r>
            <a:r>
              <a:rPr lang="en-US" altLang="ja-JP" sz="1400" dirty="0"/>
              <a:t>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07624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 smtClean="0"/>
              <a:t>」に「</a:t>
            </a:r>
            <a:r>
              <a:rPr lang="en-US" altLang="ja-JP" dirty="0" err="1"/>
              <a:t>Versionup_All</a:t>
            </a:r>
            <a:r>
              <a:rPr lang="ja-JP" altLang="en-US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」を入力した場合は、手動でライブラリのインストールを実施してください。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39988"/>
              </p:ext>
            </p:extLst>
          </p:nvPr>
        </p:nvGraphicFramePr>
        <p:xfrm>
          <a:off x="179512" y="2518554"/>
          <a:ext cx="8819131" cy="2710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457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" y="1849193"/>
            <a:ext cx="5912810" cy="36827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907630" y="18885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0091" y="5243892"/>
            <a:ext cx="108015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1664</Words>
  <Application>Microsoft Office PowerPoint</Application>
  <PresentationFormat>画面に合わせる (4:3)</PresentationFormat>
  <Paragraphs>255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2021-01-04T07:56:26Z</dcterms:modified>
</cp:coreProperties>
</file>