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58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23" r:id="rId25"/>
    <p:sldId id="624" r:id="rId26"/>
    <p:sldId id="625" r:id="rId27"/>
    <p:sldId id="628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5320" autoAdjust="0"/>
  </p:normalViewPr>
  <p:slideViewPr>
    <p:cSldViewPr>
      <p:cViewPr varScale="1">
        <p:scale>
          <a:sx n="91" d="100"/>
          <a:sy n="91" d="100"/>
        </p:scale>
        <p:origin x="42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2020/8/21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2020/8/21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00" y="256488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CloudSystem</a:t>
            </a:r>
            <a:r>
              <a:rPr lang="ja-JP" altLang="en-US" sz="6000" b="1" dirty="0" smtClean="0"/>
              <a:t>テンプレート</a:t>
            </a:r>
            <a:r>
              <a:rPr lang="en-US" altLang="ja-JP" sz="6000" b="1" dirty="0" smtClean="0"/>
              <a:t/>
            </a:r>
            <a:br>
              <a:rPr lang="en-US" altLang="ja-JP" sz="6000" b="1" dirty="0" smtClean="0"/>
            </a:br>
            <a:r>
              <a:rPr lang="ja-JP" altLang="en-US" sz="6000" b="1" dirty="0" smtClean="0"/>
              <a:t>導入</a:t>
            </a:r>
            <a:r>
              <a:rPr lang="ja-JP" altLang="en-US" sz="6000" b="1" dirty="0" smtClean="0"/>
              <a:t>手順</a:t>
            </a:r>
            <a:r>
              <a:rPr lang="ja-JP" altLang="en-US" sz="60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 smtClean="0"/>
              <a:t>第１</a:t>
            </a:r>
            <a:r>
              <a:rPr lang="en-US" altLang="ja-JP" dirty="0" smtClean="0"/>
              <a:t>.0</a:t>
            </a:r>
            <a:r>
              <a:rPr lang="ja-JP" altLang="en-US" dirty="0" smtClean="0"/>
              <a:t>版／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 </a:t>
            </a:r>
            <a:r>
              <a:rPr lang="en-US" altLang="ja-JP" dirty="0" smtClean="0"/>
              <a:t>1.5.0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2999570" y="5493440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CloudSystem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/>
              </a:rPr>
              <a:t>https://github.com/exastro-suite/Settings-CloudSystemTemplate-1st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/>
              <a:t>cloud-system-template-aws-ce-1.0.0-exastro-1.5.0.kym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82929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/>
              <a:t>で</a:t>
            </a:r>
            <a:r>
              <a:rPr lang="ja-JP" altLang="en-US" dirty="0" smtClean="0"/>
              <a:t>ダウンロードしたファイル（</a:t>
            </a:r>
            <a:r>
              <a:rPr lang="en-US" altLang="ja-JP" dirty="0" smtClean="0"/>
              <a:t>cloud-system-template-aws-xx-1.0.0-exastro-1.5.0</a:t>
            </a:r>
            <a:r>
              <a:rPr lang="en-US" altLang="ja-JP" dirty="0"/>
              <a:t>..</a:t>
            </a:r>
            <a:r>
              <a:rPr lang="en-US" altLang="ja-JP" dirty="0" smtClean="0"/>
              <a:t>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「アップロード」を押下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2925397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296093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395274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12222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5599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582324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3857160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68833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15032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70410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廃止を除く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59350" y="5927328"/>
            <a:ext cx="1300270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431690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CloudSystem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2" y="3645284"/>
            <a:ext cx="5819828" cy="27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</a:t>
            </a:r>
            <a:r>
              <a:rPr lang="ja-JP" altLang="en-US" sz="1600" dirty="0">
                <a:latin typeface="+mn-ea"/>
              </a:rPr>
              <a:t>導入ファイルダウンロード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</a:t>
            </a:r>
            <a:r>
              <a:rPr lang="ja-JP" altLang="en-US" sz="1600" dirty="0">
                <a:latin typeface="+mn-ea"/>
              </a:rPr>
              <a:t>導入</a:t>
            </a:r>
            <a:r>
              <a:rPr lang="ja-JP" altLang="en-US" sz="1600" dirty="0" smtClean="0">
                <a:latin typeface="+mn-ea"/>
              </a:rPr>
              <a:t>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1271"/>
          <a:stretch/>
        </p:blipFill>
        <p:spPr>
          <a:xfrm>
            <a:off x="1599618" y="1988892"/>
            <a:ext cx="5562600" cy="252026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507188" y="4107534"/>
            <a:ext cx="1372783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18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/>
              <a:t>19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CloudSystem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</a:t>
            </a:r>
            <a:r>
              <a:rPr lang="ja-JP" altLang="en-US" dirty="0"/>
              <a:t>＞「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92215"/>
            <a:ext cx="2664370" cy="23738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0" y="2549940"/>
            <a:ext cx="4429453" cy="215908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911281" y="3767517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30505" y="4365131"/>
            <a:ext cx="114539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503640" y="3394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5448001" y="40470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20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/>
              <a:t>AWS</a:t>
            </a:r>
            <a:r>
              <a:rPr lang="ja-JP" altLang="en-US" dirty="0"/>
              <a:t>アカウント管理」＞「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CloudSystem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」＞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1" y="2303489"/>
            <a:ext cx="2685321" cy="234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40" y="2393489"/>
            <a:ext cx="4378580" cy="216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924979" y="3986571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95750" y="4228873"/>
            <a:ext cx="1008140" cy="2802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78125" y="362479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387643" y="390724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32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CloudSystem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サーバ構築／更新」などを実行する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2" y="3853420"/>
            <a:ext cx="5401065" cy="108779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055300" y="4501510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415350" y="418131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</a:t>
            </a:r>
            <a:r>
              <a:rPr lang="ja-JP" altLang="en-US" dirty="0"/>
              <a:t>管理</a:t>
            </a:r>
            <a:r>
              <a:rPr lang="ja-JP" altLang="en-US" dirty="0" smtClean="0"/>
              <a:t>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1" y="3633150"/>
            <a:ext cx="5394300" cy="10920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055300" y="4313395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415350" y="399320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>
                <a:solidFill>
                  <a:srgbClr val="FF0000"/>
                </a:solidFill>
              </a:rPr>
              <a:t>の実行結果を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kumimoji="1" lang="ja-JP" altLang="en-US" dirty="0" smtClean="0"/>
              <a:t>」＞「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r="46862"/>
          <a:stretch/>
        </p:blipFill>
        <p:spPr>
          <a:xfrm>
            <a:off x="695250" y="2114094"/>
            <a:ext cx="3456480" cy="26394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36" y="4941210"/>
            <a:ext cx="4537219" cy="87400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56368" y="4514002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51373" y="2624832"/>
            <a:ext cx="572117" cy="228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499473" y="23120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7536" y="5472000"/>
            <a:ext cx="100814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935436" y="512881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8" y="2138487"/>
            <a:ext cx="5540172" cy="2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画面右側から</a:t>
            </a:r>
            <a:r>
              <a:rPr lang="ja-JP" altLang="en-US" dirty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通知（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名）</a:t>
            </a:r>
            <a:r>
              <a:rPr lang="ja-JP" altLang="en-US" dirty="0"/>
              <a:t>」</a:t>
            </a:r>
            <a:r>
              <a:rPr lang="ja-JP" altLang="en-US" dirty="0" smtClean="0"/>
              <a:t>をドラッグ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ドロップで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の最後尾へ追加して</a:t>
            </a:r>
            <a:r>
              <a:rPr kumimoji="1" lang="ja-JP" altLang="en-US" dirty="0" smtClean="0"/>
              <a:t>「更新」を押下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選択した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名と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通知の（）内の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名は合わせてください。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204830"/>
            <a:ext cx="6899998" cy="32404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5879970" y="2198836"/>
            <a:ext cx="1787288" cy="31024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7702191" y="209688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7" name="左矢印 6"/>
          <p:cNvSpPr/>
          <p:nvPr/>
        </p:nvSpPr>
        <p:spPr bwMode="auto">
          <a:xfrm>
            <a:off x="4367760" y="4005080"/>
            <a:ext cx="1656230" cy="576080"/>
          </a:xfrm>
          <a:prstGeom prst="leftArrow">
            <a:avLst>
              <a:gd name="adj1" fmla="val 47114"/>
              <a:gd name="adj2" fmla="val 50000"/>
            </a:avLst>
          </a:prstGeom>
          <a:solidFill>
            <a:srgbClr val="FF0000"/>
          </a:solidFill>
          <a:ln w="127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ドラッグ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ドロップ</a:t>
            </a:r>
            <a:endParaRPr kumimoji="1" lang="ja-JP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169756" y="371584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91430" y="5013220"/>
            <a:ext cx="1224170" cy="28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260611" y="46531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93797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282410"/>
            <a:ext cx="9145270" cy="2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CloudSystem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アカウント</a:t>
            </a:r>
            <a:r>
              <a:rPr lang="ja-JP" altLang="en-US" sz="1100" dirty="0" smtClean="0"/>
              <a:t>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kym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CloudSystem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(1.5.0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Symphony</a:t>
            </a:r>
            <a:r>
              <a:rPr lang="ja-JP" altLang="en-US" sz="1100" dirty="0">
                <a:latin typeface="+mn-ea"/>
              </a:rPr>
              <a:t>の実行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CloudSystem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69"/>
          <a:stretch/>
        </p:blipFill>
        <p:spPr>
          <a:xfrm>
            <a:off x="262936" y="1340710"/>
            <a:ext cx="2819058" cy="306306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9045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共通パラメータ</a:t>
                      </a:r>
                      <a:r>
                        <a:rPr lang="en-US" altLang="ja-JP" sz="1200" u="none" strike="noStrike">
                          <a:effectLst/>
                        </a:rPr>
                        <a:t>_</a:t>
                      </a:r>
                      <a:r>
                        <a:rPr lang="ja-JP" altLang="en-US" sz="1200" u="none" strike="noStrike">
                          <a:effectLst/>
                        </a:rPr>
                        <a:t>環境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</a:t>
            </a:r>
            <a:r>
              <a:rPr lang="ja-JP" altLang="en-US" sz="1400" kern="0" smtClean="0">
                <a:latin typeface="+mn-ea"/>
              </a:rPr>
              <a:t>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(EC2</a:t>
            </a:r>
            <a:r>
              <a:rPr lang="ja-JP" altLang="en-US" sz="1400" kern="0" smtClean="0">
                <a:latin typeface="+mn-ea"/>
              </a:rPr>
              <a:t>へ</a:t>
            </a:r>
            <a:r>
              <a:rPr lang="en-US" altLang="ja-JP" sz="1400" kern="0" smtClean="0">
                <a:latin typeface="+mn-ea"/>
              </a:rPr>
              <a:t>Playbook</a:t>
            </a:r>
            <a:r>
              <a:rPr lang="ja-JP" altLang="en-US" sz="1400" kern="0" smtClean="0">
                <a:latin typeface="+mn-ea"/>
              </a:rPr>
              <a:t>実行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90601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</a:t>
            </a:r>
            <a:r>
              <a:rPr lang="ja-JP" altLang="en-US" sz="1400" kern="0" smtClean="0">
                <a:latin typeface="+mn-ea"/>
              </a:rPr>
              <a:t> 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v1.5.0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CloudSystem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304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>
                <a:latin typeface="+mn-ea"/>
              </a:rPr>
              <a:t> AWS</a:t>
            </a:r>
            <a:r>
              <a:rPr lang="ja-JP" altLang="en-US" sz="1400" ker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2748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lang="ja-JP" altLang="en-US" dirty="0"/>
              <a:t>の参照パラメータ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zh-TW" sz="1400" kern="0">
                <a:latin typeface="+mn-ea"/>
              </a:rPr>
              <a:t>【</a:t>
            </a:r>
            <a:r>
              <a:rPr lang="zh-TW" altLang="en-US" sz="1400" kern="0">
                <a:latin typeface="+mn-ea"/>
              </a:rPr>
              <a:t>定期実行</a:t>
            </a:r>
            <a:r>
              <a:rPr lang="en-US" altLang="zh-TW" sz="1400" kern="0">
                <a:latin typeface="+mn-ea"/>
              </a:rPr>
              <a:t>】</a:t>
            </a:r>
            <a:r>
              <a:rPr lang="zh-TW" altLang="en-US" sz="1400" kern="0">
                <a:latin typeface="+mn-ea"/>
              </a:rPr>
              <a:t>機器一覧同期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CloudSystem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1.5.0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smtClean="0">
                <a:latin typeface="+mn-ea"/>
              </a:rPr>
              <a:t>※</a:t>
            </a:r>
            <a:r>
              <a:rPr lang="ja-JP" altLang="en-US" sz="1500" dirty="0" smtClean="0">
                <a:latin typeface="+mn-ea"/>
              </a:rPr>
              <a:t>インストーラーのデフォルト指定）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hostgroup:yes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terraform_driver:no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6586</Words>
  <Application>Microsoft Office PowerPoint</Application>
  <PresentationFormat>ワイド画面</PresentationFormat>
  <Paragraphs>974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CloudSystemテンプレート 導入手順書</vt:lpstr>
      <vt:lpstr>目次</vt:lpstr>
      <vt:lpstr>1. はじめに</vt:lpstr>
      <vt:lpstr>1.1　本資料について／導入手順フロー</vt:lpstr>
      <vt:lpstr>1.2　CloudSystemテンプレート導入イメージ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CloudSystemテンプレート導入ファイルダウンロード</vt:lpstr>
      <vt:lpstr>3.2　CloudSystemテンプレート導入ファイルインポート（1/3）</vt:lpstr>
      <vt:lpstr>3.2　CloudSystemテンプレート導入ファイルインポート（2/3）</vt:lpstr>
      <vt:lpstr>3.2　CloudSystemテンプレート導入ファイルインポート（3/3）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Symphonyの参照パラメータ(1/11)</vt:lpstr>
      <vt:lpstr>4.4　Symphonyの参照パラメータ(2/11)</vt:lpstr>
      <vt:lpstr>4.4　Symphonyの参照パラメータ(3/11)</vt:lpstr>
      <vt:lpstr>4.4　Symphonyの参照パラメータ(4/11)</vt:lpstr>
      <vt:lpstr>4.4　Symphonyの参照パラメータ(5/11)</vt:lpstr>
      <vt:lpstr>4.4　Symphonyの参照パラメータ(6/11)</vt:lpstr>
      <vt:lpstr>4.4　Symphonyの参照パラメータ(7/11)</vt:lpstr>
      <vt:lpstr>4.4　Symphonyの参照パラメータ(8/11)</vt:lpstr>
      <vt:lpstr>4.4　Symphonyの参照パラメータ(9/11)</vt:lpstr>
      <vt:lpstr>4.4　Symphonyの参照パラメータ(10/11)</vt:lpstr>
      <vt:lpstr>4.4　Symphonyの参照パラメータ(11/11)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2020-08-21T02:54:49Z</dcterms:modified>
</cp:coreProperties>
</file>