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 varScale="1">
        <p:scale>
          <a:sx n="91" d="100"/>
          <a:sy n="91" d="100"/>
        </p:scale>
        <p:origin x="135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1.8.0 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#</a:t>
            </a:r>
            <a:r>
              <a:rPr lang="en-US" altLang="ja-JP" sz="1100" dirty="0" smtClean="0"/>
              <a:t> curl </a:t>
            </a:r>
            <a:r>
              <a:rPr lang="en-US" altLang="ja-JP" sz="1100" dirty="0"/>
              <a:t>-OL https://github.com/exastro-suite/it-automation/releases/download/v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/exastro-it-automation-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sz="1400" dirty="0" smtClean="0"/>
              <a:t>ライブラリ収集を行う前にアンサーファイル</a:t>
            </a:r>
            <a:r>
              <a:rPr lang="ja-JP" altLang="en-US" sz="1400" dirty="0"/>
              <a:t>を事前に作成してください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 smtClean="0"/>
              <a:t>ライブラリ収集を行う場合は「</a:t>
            </a:r>
            <a:r>
              <a:rPr lang="en-US" altLang="ja-JP" sz="1400" kern="100" dirty="0" err="1" smtClean="0"/>
              <a:t>install_mode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設定値</a:t>
            </a:r>
            <a:r>
              <a:rPr lang="ja-JP" altLang="en-US" sz="1400" dirty="0" smtClean="0"/>
              <a:t>を「</a:t>
            </a:r>
            <a:r>
              <a:rPr lang="en-US" altLang="ja-JP" sz="1400" kern="100" dirty="0" err="1" smtClean="0"/>
              <a:t>Gather_Library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にしてください。</a:t>
            </a:r>
            <a:endParaRPr lang="en-US" altLang="ja-JP" sz="1400" dirty="0"/>
          </a:p>
          <a:p>
            <a:pPr lvl="1"/>
            <a:r>
              <a:rPr lang="ja-JP" altLang="en-US" sz="1400" dirty="0" smtClean="0"/>
              <a:t>ライブラリ収集の時点でのアンサーファイルの必須項目は「</a:t>
            </a:r>
            <a:r>
              <a:rPr lang="en-US" altLang="ja-JP" sz="1400" kern="100" dirty="0" err="1" smtClean="0"/>
              <a:t>install_mode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と「</a:t>
            </a:r>
            <a:r>
              <a:rPr lang="en-US" altLang="ja-JP" sz="1400" dirty="0" err="1" smtClean="0"/>
              <a:t>linux_os</a:t>
            </a:r>
            <a:r>
              <a:rPr lang="ja-JP" altLang="en-US" sz="1400" dirty="0" smtClean="0"/>
              <a:t>」で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1003"/>
              </p:ext>
            </p:extLst>
          </p:nvPr>
        </p:nvGraphicFramePr>
        <p:xfrm>
          <a:off x="538952" y="2027855"/>
          <a:ext cx="8065121" cy="4329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900" kern="100" dirty="0" smtClean="0">
                          <a:effectLst/>
                        </a:rPr>
                        <a:t>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9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をどのリポジトリからインストールするか選択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：ディストリビューションが提供するリポジトリからインストール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が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RHEL7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の場合、本設定に関わらず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からインストールされます。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38388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98095" y="6153052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80587"/>
              </p:ext>
            </p:extLst>
          </p:nvPr>
        </p:nvGraphicFramePr>
        <p:xfrm>
          <a:off x="611450" y="2348850"/>
          <a:ext cx="8209141" cy="4134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3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14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「</a:t>
                      </a:r>
                      <a:r>
                        <a:rPr lang="en-US" altLang="ja-JP" sz="1000" kern="100" dirty="0" err="1" smtClean="0">
                          <a:solidFill>
                            <a:srgbClr val="FF0000"/>
                          </a:solidFill>
                        </a:rPr>
                        <a:t>Install_Offline</a:t>
                      </a:r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」の場合、設定不要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をどのリポジトリからインストールするか選択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：ディストリビューションが提供するリポジトリからインストール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が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RHEL7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の場合、本設定に関わらず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からインストールされます。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3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1432"/>
              </p:ext>
            </p:extLst>
          </p:nvPr>
        </p:nvGraphicFramePr>
        <p:xfrm>
          <a:off x="539440" y="2074508"/>
          <a:ext cx="8424074" cy="44436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CI/CD for 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IaC</a:t>
                      </a:r>
                      <a:r>
                        <a:rPr lang="ja-JP" altLang="en-US" sz="1000" kern="100" dirty="0" smtClean="0">
                          <a:effectLst/>
                        </a:rPr>
                        <a:t>機能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835620" y="1916790"/>
            <a:ext cx="4825906" cy="446462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terraform_driver:yes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cicd_for_iac:no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50609"/>
              </p:ext>
            </p:extLst>
          </p:nvPr>
        </p:nvGraphicFramePr>
        <p:xfrm>
          <a:off x="631300" y="1772770"/>
          <a:ext cx="6569989" cy="396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20634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306"/>
              </p:ext>
            </p:extLst>
          </p:nvPr>
        </p:nvGraphicFramePr>
        <p:xfrm>
          <a:off x="1187530" y="4149100"/>
          <a:ext cx="6298666" cy="20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メニュー</a:t>
                      </a:r>
                      <a:r>
                        <a:rPr lang="ja-JP" altLang="en-US" sz="900" kern="100" dirty="0" smtClean="0">
                          <a:effectLst/>
                        </a:rPr>
                        <a:t>グループ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本体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管理コンソール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基本</a:t>
                      </a:r>
                      <a:r>
                        <a:rPr lang="ja-JP" sz="900" kern="100" dirty="0" smtClean="0">
                          <a:effectLst/>
                        </a:rPr>
                        <a:t>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5545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比較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 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共通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Ansible-Pioneer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Ansible-LegacyRole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</a:rPr>
                        <a:t> 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49212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1556740"/>
            <a:ext cx="6298666" cy="2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35753"/>
              </p:ext>
            </p:extLst>
          </p:nvPr>
        </p:nvGraphicFramePr>
        <p:xfrm>
          <a:off x="107380" y="1628750"/>
          <a:ext cx="8929240" cy="468912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機能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内に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リポジトリのクローンを作成します。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・クローンを介して定期的に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リポジトリ内の資材の更新を検知し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リポジトリの資材と紐付先機能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Ansible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-Driver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Terraform-Driver)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で管理する資材との紐付を設定します。</a:t>
                      </a:r>
                      <a:endParaRPr lang="ja-JP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369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61204"/>
              </p:ext>
            </p:extLst>
          </p:nvPr>
        </p:nvGraphicFramePr>
        <p:xfrm>
          <a:off x="683460" y="1148475"/>
          <a:ext cx="7849090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</a:p>
                    <a:p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4372</Words>
  <Application>Microsoft Office PowerPoint</Application>
  <PresentationFormat>画面に合わせる (4:3)</PresentationFormat>
  <Paragraphs>695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2021-08-11T01:47:47Z</dcterms:modified>
</cp:coreProperties>
</file>