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2020/11/30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en-US" altLang="ja-JP" dirty="0" err="1"/>
              <a:t>wget</a:t>
            </a:r>
            <a:r>
              <a:rPr lang="ja-JP" altLang="en-US" dirty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07624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39988"/>
              </p:ext>
            </p:extLst>
          </p:nvPr>
        </p:nvGraphicFramePr>
        <p:xfrm>
          <a:off x="179512" y="2518554"/>
          <a:ext cx="8819131" cy="2710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457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0" y="1849193"/>
            <a:ext cx="6120850" cy="3682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763610" y="1881268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9440" y="5243892"/>
            <a:ext cx="108015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1662</Words>
  <Application>Microsoft Office PowerPoint</Application>
  <PresentationFormat>画面に合わせる (4:3)</PresentationFormat>
  <Paragraphs>255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2020-11-30T05:37:57Z</dcterms:modified>
</cp:coreProperties>
</file>