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78" d="100"/>
          <a:sy n="78" d="100"/>
        </p:scale>
        <p:origin x="96" y="90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11911"/>
              </p:ext>
            </p:extLst>
          </p:nvPr>
        </p:nvGraphicFramePr>
        <p:xfrm>
          <a:off x="302064" y="1556740"/>
          <a:ext cx="8538898" cy="45935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2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RHEL7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5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60889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5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13763"/>
                  </a:ext>
                </a:extLst>
              </a:tr>
              <a:tr h="235405">
                <a:tc rowSpan="3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CentOS8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0111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RHEL7_AWS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686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1030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83534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82322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RHEL8_AWS</a:t>
                      </a:r>
                      <a:endParaRPr kumimoji="1" lang="ja-JP" altLang="en-US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939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4388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660291" y="6147840"/>
            <a:ext cx="242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xxxxxx</a:t>
            </a:r>
            <a:r>
              <a:rPr lang="en-US" altLang="ja-JP" sz="1400" dirty="0" err="1"/>
              <a:t>:architecture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064" y="6165380"/>
            <a:ext cx="242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000" kern="100" dirty="0"/>
              <a:t>RHEL7_AWS : RHEL7 on AWS</a:t>
            </a:r>
          </a:p>
          <a:p>
            <a:r>
              <a:rPr lang="ja-JP" alt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ja-JP" sz="1000" kern="100" dirty="0" smtClean="0"/>
              <a:t>RHEL8_AWS </a:t>
            </a:r>
            <a:r>
              <a:rPr lang="en-US" altLang="ja-JP" sz="1000" kern="100" dirty="0"/>
              <a:t>: </a:t>
            </a:r>
            <a:r>
              <a:rPr lang="en-US" altLang="ja-JP" sz="1000" kern="100" dirty="0" smtClean="0"/>
              <a:t>RHEL8 </a:t>
            </a:r>
            <a:r>
              <a:rPr lang="en-US" altLang="ja-JP" sz="1000" kern="100" dirty="0"/>
              <a:t>on </a:t>
            </a:r>
            <a:r>
              <a:rPr lang="en-US" altLang="ja-JP" sz="1000" kern="100" dirty="0" smtClean="0"/>
              <a:t>AWS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wget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zxf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ja-JP" sz="14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</a:t>
            </a:r>
            <a:b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Required if OS is RHEL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40590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en-US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  <a:endParaRPr kumimoji="1" lang="en-US" altLang="ja-JP" sz="11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</a:t>
            </a:r>
            <a:r>
              <a:rPr lang="en-US" altLang="ja-JP" dirty="0" smtClean="0"/>
              <a:t>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2682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 of server)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56529"/>
              </p:ext>
            </p:extLst>
          </p:nvPr>
        </p:nvGraphicFramePr>
        <p:xfrm>
          <a:off x="1259053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7589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64789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128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path: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 to host file: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6919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</a:t>
                      </a:r>
                      <a:r>
                        <a:rPr lang="en-US" altLang="ja-JP" sz="1050" kern="100" dirty="0" smtClean="0">
                          <a:effectLst/>
                        </a:rPr>
                        <a:t>IP address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of ITA server</a:t>
                      </a:r>
                      <a:r>
                        <a:rPr lang="en-US" sz="1050" kern="100" dirty="0" smtClean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altLang="ja-JP" sz="1050" kern="0" dirty="0" smtClean="0">
                          <a:effectLst/>
                        </a:rPr>
                        <a:t>e.g.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 </a:t>
            </a:r>
            <a:r>
              <a:rPr lang="en-US" altLang="ja-JP" dirty="0" err="1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-it-automation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83230"/>
              </p:ext>
            </p:extLst>
          </p:nvPr>
        </p:nvGraphicFramePr>
        <p:xfrm>
          <a:off x="106893" y="1375846"/>
          <a:ext cx="8929240" cy="51495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2599</Words>
  <Application>Microsoft Office PowerPoint</Application>
  <PresentationFormat>画面に合わせる (4:3)</PresentationFormat>
  <Paragraphs>513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 Preparation (1/2)</vt:lpstr>
      <vt:lpstr>3.3 Preparation (2/2)</vt:lpstr>
      <vt:lpstr>3.4 IT Automation Construction flow</vt:lpstr>
      <vt:lpstr>3.5 Construction (1/7)</vt:lpstr>
      <vt:lpstr>3.6  Construction (2/7)</vt:lpstr>
      <vt:lpstr>3.7  Construction (3/7)</vt:lpstr>
      <vt:lpstr>3.8  Construction (4/7)</vt:lpstr>
      <vt:lpstr>3.9 Construction (5/7)</vt:lpstr>
      <vt:lpstr>3.10 Construction (6/7)</vt:lpstr>
      <vt:lpstr>3.11 Construction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2020-09-04T09:45:38Z</dcterms:modified>
</cp:coreProperties>
</file>