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21" r:id="rId14"/>
    <p:sldId id="522" r:id="rId15"/>
    <p:sldId id="523" r:id="rId16"/>
    <p:sldId id="524" r:id="rId17"/>
    <p:sldId id="527" r:id="rId18"/>
    <p:sldId id="318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21"/>
            <p14:sldId id="522"/>
            <p14:sldId id="523"/>
          </p14:sldIdLst>
        </p14:section>
        <p14:section name="4.　ITA operation check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1.5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update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*Execute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ITA environment before update.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https://github.com/exastro-suite/it-automation/archive/v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</a:t>
            </a:r>
            <a:r>
              <a:rPr lang="en-US" altLang="ja-JP" dirty="0" err="1" smtClean="0"/>
              <a:t>wget</a:t>
            </a:r>
            <a:r>
              <a:rPr lang="en-US" altLang="ja-JP" dirty="0" smtClean="0"/>
              <a:t>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is the only item used for update, other items are not used.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28523"/>
              </p:ext>
            </p:extLst>
          </p:nvPr>
        </p:nvGraphicFramePr>
        <p:xfrm>
          <a:off x="539440" y="2003092"/>
          <a:ext cx="8065121" cy="428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Default value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altLang="ja-JP" sz="1000" dirty="0" smtClean="0"/>
                        <a:t>Installation mode: </a:t>
                      </a:r>
                      <a:r>
                        <a:rPr lang="fr-FR" altLang="ja-JP" sz="1000" b="1" dirty="0" smtClean="0"/>
                        <a:t>Install</a:t>
                      </a:r>
                      <a:r>
                        <a:rPr lang="fr-FR" altLang="ja-JP" sz="1000" dirty="0" smtClean="0"/>
                        <a:t> or </a:t>
                      </a:r>
                      <a:r>
                        <a:rPr lang="fr-FR" altLang="ja-JP" sz="1000" b="1" dirty="0" smtClean="0"/>
                        <a:t>Uninstall</a:t>
                      </a:r>
                      <a:r>
                        <a:rPr lang="fr-FR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Specify the absolute path to the directory where IT Automation will be installed. If the directory does not exist, it will be newly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 Automation display language: </a:t>
                      </a:r>
                      <a:r>
                        <a:rPr lang="en-US" sz="900" b="1" kern="100" dirty="0" err="1" smtClean="0">
                          <a:effectLst/>
                        </a:rPr>
                        <a:t>ja_JP</a:t>
                      </a:r>
                      <a:r>
                        <a:rPr lang="en-US" sz="900" kern="100" dirty="0" smtClean="0">
                          <a:effectLst/>
                        </a:rPr>
                        <a:t> (Japanese) or </a:t>
                      </a:r>
                      <a:r>
                        <a:rPr lang="en-US" sz="900" b="1" kern="100" dirty="0" err="1" smtClean="0">
                          <a:effectLst/>
                        </a:rPr>
                        <a:t>en_US</a:t>
                      </a:r>
                      <a:r>
                        <a:rPr lang="en-US" sz="900" kern="100" dirty="0" smtClean="0">
                          <a:effectLst/>
                        </a:rPr>
                        <a:t> (English)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OS for IT Automation: </a:t>
                      </a:r>
                      <a:r>
                        <a:rPr lang="en-US" altLang="ja-JP" sz="1000" b="1" dirty="0" smtClean="0"/>
                        <a:t>RHEL7</a:t>
                      </a:r>
                      <a:r>
                        <a:rPr lang="en-US" altLang="ja-JP" sz="1000" dirty="0" smtClean="0"/>
                        <a:t> or </a:t>
                      </a:r>
                      <a:r>
                        <a:rPr lang="en-US" altLang="ja-JP" sz="1000" b="1" dirty="0" smtClean="0"/>
                        <a:t>RHEL8</a:t>
                      </a:r>
                      <a:r>
                        <a:rPr lang="en-US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Root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username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Only </a:t>
                      </a:r>
                      <a:r>
                        <a:rPr lang="en-US" altLang="ja-JP" sz="1000" b="1" dirty="0" smtClean="0"/>
                        <a:t>yes</a:t>
                      </a:r>
                      <a:r>
                        <a:rPr lang="en-US" altLang="ja-JP" sz="1000" dirty="0" smtClean="0"/>
                        <a:t> can be specified to install IT Automation.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dirty="0" smtClean="0"/>
                        <a:t>Whether the </a:t>
                      </a:r>
                      <a:r>
                        <a:rPr lang="en-US" altLang="ja-JP" sz="800" b="1" dirty="0" smtClean="0"/>
                        <a:t>Management of configuration materials</a:t>
                      </a:r>
                      <a:r>
                        <a:rPr lang="en-US" altLang="ja-JP" sz="800" dirty="0" smtClean="0"/>
                        <a:t> function is to be installed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Creation of menus</a:t>
                      </a:r>
                      <a:r>
                        <a:rPr lang="en-US" altLang="ja-JP" sz="1000" dirty="0" smtClean="0"/>
                        <a:t> 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Host grouping </a:t>
                      </a:r>
                      <a:r>
                        <a:rPr lang="en-US" altLang="ja-JP" sz="1000" dirty="0" smtClean="0"/>
                        <a:t>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dirty="0" err="1" smtClean="0"/>
                        <a:t>Ansible</a:t>
                      </a:r>
                      <a:r>
                        <a:rPr lang="en-US" altLang="ja-JP" sz="1000" dirty="0" smtClean="0"/>
                        <a:t>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Cobbler driver is to be installed 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OpenStack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Terraform driver is to be installed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68598" y="2276840"/>
            <a:ext cx="8605830" cy="3600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598" y="3047313"/>
            <a:ext cx="8605830" cy="3205866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for version update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18668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is the only item 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update tool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following confirmation message will be displayed during execution, please enter yes or no to decided install libraries required for ITA or not.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Enter “yes” to automatically install libraries in online environment.</a:t>
            </a:r>
            <a:br>
              <a:rPr lang="en-US" altLang="ja-JP" dirty="0" smtClean="0"/>
            </a:br>
            <a:r>
              <a:rPr lang="en-US" altLang="ja-JP" dirty="0" smtClean="0"/>
              <a:t>Enter “no” for offline environment or not </a:t>
            </a:r>
            <a:r>
              <a:rPr lang="en-US" altLang="ja-JP" dirty="0"/>
              <a:t>install </a:t>
            </a:r>
            <a:r>
              <a:rPr lang="en-US" altLang="ja-JP" dirty="0" smtClean="0"/>
              <a:t>libraries automatically.</a:t>
            </a:r>
            <a:br>
              <a:rPr lang="en-US" altLang="ja-JP" dirty="0" smtClean="0"/>
            </a:br>
            <a:r>
              <a:rPr lang="en-US" altLang="ja-JP" dirty="0" smtClean="0"/>
              <a:t>For the libraries that is installed for each version, please refer to next page.</a:t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smtClean="0"/>
              <a:t>Check </a:t>
            </a:r>
            <a:r>
              <a:rPr lang="en-US" altLang="ja-JP" dirty="0" smtClean="0"/>
              <a:t>operation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95420" y="2852920"/>
            <a:ext cx="8065120" cy="28804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14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QUESTION : Automatically install the libraries that are required for ITA? Enter "yes" or "no".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 smtClean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 smtClean="0"/>
            </a:br>
            <a:r>
              <a:rPr lang="en-US" altLang="ja-JP" dirty="0" smtClean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96908"/>
              </p:ext>
            </p:extLst>
          </p:nvPr>
        </p:nvGraphicFramePr>
        <p:xfrm>
          <a:off x="107380" y="2256358"/>
          <a:ext cx="8819131" cy="2196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</a:t>
                      </a:r>
                      <a:r>
                        <a:rPr kumimoji="1" lang="en-US" altLang="ja-JP" sz="105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SSH command option when executing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The version of ITA that supports version update is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or later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74099"/>
              </p:ext>
            </p:extLst>
          </p:nvPr>
        </p:nvGraphicFramePr>
        <p:xfrm>
          <a:off x="197392" y="1533850"/>
          <a:ext cx="8749216" cy="5046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For offline installation)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(For online installation)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Setting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Update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ita_version_up.sh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15812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4409" y="2024725"/>
            <a:ext cx="8929240" cy="32404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1298</Words>
  <Application>Microsoft Office PowerPoint</Application>
  <PresentationFormat>画面に合わせる (4:3)</PresentationFormat>
  <Paragraphs>274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2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Update（1/5）</vt:lpstr>
      <vt:lpstr>3.4　Update（2/5）</vt:lpstr>
      <vt:lpstr>3.5　Update（3/5）</vt:lpstr>
      <vt:lpstr>3.6　Update（4/5）</vt:lpstr>
      <vt:lpstr>3.7　Update（5/5）</vt:lpstr>
      <vt:lpstr>4.　ITA Operation check</vt:lpstr>
      <vt:lpstr>4.1　Operation check（1/1）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2020-09-04T06:51:00Z</dcterms:modified>
</cp:coreProperties>
</file>