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9998"/>
              </p:ext>
            </p:extLst>
          </p:nvPr>
        </p:nvGraphicFramePr>
        <p:xfrm>
          <a:off x="179512" y="1844781"/>
          <a:ext cx="8784000" cy="172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7, CentOS 8, RHEL 7, or RHEL 8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8948"/>
              </p:ext>
            </p:extLst>
          </p:nvPr>
        </p:nvGraphicFramePr>
        <p:xfrm>
          <a:off x="539440" y="1916790"/>
          <a:ext cx="8065121" cy="405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6848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2468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1682</Words>
  <Application>Microsoft Office PowerPoint</Application>
  <PresentationFormat>画面に合わせる (4:3)</PresentationFormat>
  <Paragraphs>482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2020-01-20T08:05:45Z</dcterms:modified>
</cp:coreProperties>
</file>