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7" r:id="rId23"/>
    <p:sldId id="528" r:id="rId24"/>
    <p:sldId id="529" r:id="rId25"/>
    <p:sldId id="534" r:id="rId26"/>
    <p:sldId id="526" r:id="rId27"/>
    <p:sldId id="532" r:id="rId28"/>
    <p:sldId id="533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528"/>
            <p14:sldId id="529"/>
            <p14:sldId id="534"/>
            <p14:sldId id="526"/>
            <p14:sldId id="532"/>
            <p14:sldId id="53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71" d="100"/>
          <a:sy n="71" d="100"/>
        </p:scale>
        <p:origin x="870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2020/6/15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2020/6/15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1.5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62705"/>
              </p:ext>
            </p:extLst>
          </p:nvPr>
        </p:nvGraphicFramePr>
        <p:xfrm>
          <a:off x="302064" y="1916790"/>
          <a:ext cx="8538898" cy="3398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2880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2880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10638" y="5428353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7811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CentOS7","CentOS8","RHEL7","RHEL8“,</a:t>
                      </a:r>
                      <a:r>
                        <a:rPr lang="en-US" altLang="ja-JP" sz="900" kern="100" dirty="0" smtClean="0">
                          <a:effectLst/>
                        </a:rPr>
                        <a:t> "RHEL7_AWS“, "RHEL8_AWS"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sz="900" kern="100" dirty="0" smtClean="0">
                          <a:effectLst/>
                        </a:rPr>
                        <a:t>が</a:t>
                      </a:r>
                      <a:r>
                        <a:rPr lang="en-US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sz="900" kern="100" dirty="0" smtClean="0">
                          <a:effectLst/>
                        </a:rPr>
                        <a:t>の</a:t>
                      </a:r>
                      <a:r>
                        <a:rPr lang="ja-JP" sz="900" kern="100" dirty="0">
                          <a:effectLst/>
                        </a:rPr>
                        <a:t>場合</a:t>
                      </a:r>
                      <a:r>
                        <a:rPr lang="ja-JP" sz="900" kern="100" dirty="0" smtClean="0">
                          <a:effectLst/>
                        </a:rPr>
                        <a:t>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 err="1"/>
              <a:t>、</a:t>
            </a:r>
            <a:r>
              <a:rPr lang="en-US" altLang="ja-JP" dirty="0" err="1" smtClean="0"/>
              <a:t>createparam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Hostgroup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14733"/>
              </p:ext>
            </p:extLst>
          </p:nvPr>
        </p:nvGraphicFramePr>
        <p:xfrm>
          <a:off x="539440" y="2060814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66275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-crypto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-zip,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2/6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3/6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4/6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5/6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6/6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08997"/>
              </p:ext>
            </p:extLst>
          </p:nvPr>
        </p:nvGraphicFramePr>
        <p:xfrm>
          <a:off x="1259540" y="1628750"/>
          <a:ext cx="6624920" cy="2736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5271"/>
              </p:ext>
            </p:extLst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https://exastro-it-automation</a:t>
            </a:r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</a:t>
            </a:r>
            <a:r>
              <a:rPr lang="ja-JP" altLang="en-US" dirty="0"/>
              <a:t>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11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0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01988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smtClean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smtClean="0"/>
              <a:t>Exastro-ITA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2728</Words>
  <Application>Microsoft Office PowerPoint</Application>
  <PresentationFormat>画面に合わせる (4:3)</PresentationFormat>
  <Paragraphs>522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2020-06-15T01:29:47Z</dcterms:modified>
</cp:coreProperties>
</file>