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A5A6A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95829"/>
              </p:ext>
            </p:extLst>
          </p:nvPr>
        </p:nvGraphicFramePr>
        <p:xfrm>
          <a:off x="302064" y="1723850"/>
          <a:ext cx="8538898" cy="4492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リポジトリ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32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549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254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26752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RHEL7_AWS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RHEL8_AWS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444260" y="6234372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064" y="6172818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RHEL7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RHEL8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mtClean="0"/>
              <a:t>資材</a:t>
            </a:r>
            <a:r>
              <a:rPr lang="ja-JP" altLang="en-US" dirty="0" smtClean="0"/>
              <a:t>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 err="1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64890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40863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9850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接続後は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09210"/>
              </p:ext>
            </p:extLst>
          </p:nvPr>
        </p:nvGraphicFramePr>
        <p:xfrm>
          <a:off x="106893" y="1556740"/>
          <a:ext cx="8929240" cy="49804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5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2798</Words>
  <Application>Microsoft Office PowerPoint</Application>
  <PresentationFormat>画面に合わせる (4:3)</PresentationFormat>
  <Paragraphs>535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2020-07-30T01:37:51Z</dcterms:modified>
</cp:coreProperties>
</file>