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54" r:id="rId25"/>
    <p:sldId id="525" r:id="rId26"/>
    <p:sldId id="531" r:id="rId27"/>
    <p:sldId id="529" r:id="rId28"/>
    <p:sldId id="553" r:id="rId29"/>
    <p:sldId id="549" r:id="rId30"/>
    <p:sldId id="550" r:id="rId31"/>
    <p:sldId id="551" r:id="rId32"/>
    <p:sldId id="552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65" d="100"/>
          <a:sy n="165" d="100"/>
        </p:scale>
        <p:origin x="4224" y="10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CentOS8</a:t>
                      </a:r>
                      <a:br>
                        <a:rPr kumimoji="1" lang="en-US" altLang="ja-JP" sz="1000" b="1" dirty="0" smtClean="0"/>
                      </a:br>
                      <a:r>
                        <a:rPr kumimoji="1" lang="en-US" altLang="ja-JP" sz="1000" b="1" dirty="0" smtClean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en-US" altLang="ja-JP" dirty="0"/>
              <a:t>	</a:t>
            </a:r>
            <a:r>
              <a:rPr lang="en-US" altLang="ja-JP" dirty="0" smtClean="0"/>
              <a:t>Preparation (2/3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62928"/>
              </p:ext>
            </p:extLst>
          </p:nvPr>
        </p:nvGraphicFramePr>
        <p:xfrm>
          <a:off x="538952" y="2369355"/>
          <a:ext cx="8065121" cy="396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en-US" altLang="ja-JP" dirty="0"/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</a:t>
            </a:r>
            <a:r>
              <a:rPr lang="en-US" altLang="ja-JP" dirty="0" smtClean="0"/>
              <a:t>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59055"/>
              </p:ext>
            </p:extLst>
          </p:nvPr>
        </p:nvGraphicFramePr>
        <p:xfrm>
          <a:off x="505009" y="177277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CI/CD for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IaC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 function or not.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 smtClean="0"/>
              <a:t>certificate_path</a:t>
            </a:r>
            <a:r>
              <a:rPr lang="en-US" altLang="ja-JP" dirty="0" smtClean="0"/>
              <a:t>“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7/10)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Construction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8/10)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3.14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Construction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3.15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Construction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(10/10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altLang="ja-JP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en-US" altLang="ja-JP" sz="1400" dirty="0" smtClean="0">
                <a:latin typeface="+mn-ea"/>
              </a:rPr>
              <a:t>Reference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 smtClean="0"/>
              <a:t>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2928"/>
              </p:ext>
            </p:extLst>
          </p:nvPr>
        </p:nvGraphicFramePr>
        <p:xfrm>
          <a:off x="755470" y="1700760"/>
          <a:ext cx="6696930" cy="3963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python3-pip,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</a:rPr>
                        <a:t>PhpSpreadsheet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 smtClean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 smtClean="0"/>
              <a:t>As system errors might occur when the PHP and Server time zones are not unified, we recommend setting the server time zone to “Asia/Tokyo” or </a:t>
            </a:r>
            <a:r>
              <a:rPr lang="en-US" altLang="ja-JP" dirty="0"/>
              <a:t>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</a:t>
            </a:r>
            <a:r>
              <a:rPr lang="en-US" altLang="ja-JP" smtClean="0"/>
              <a:t>ita_installer.sh. </a:t>
            </a:r>
            <a:r>
              <a:rPr lang="en-US" altLang="ja-JP" dirty="0"/>
              <a:t>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7159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3496</Words>
  <Application>Microsoft Office PowerPoint</Application>
  <PresentationFormat>画面に合わせる (4:3)</PresentationFormat>
  <Paragraphs>569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8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2022-01-05T05:28:53Z</dcterms:modified>
</cp:coreProperties>
</file>