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24" r:id="rId28"/>
    <p:sldId id="533" r:id="rId29"/>
    <p:sldId id="534" r:id="rId30"/>
    <p:sldId id="535" r:id="rId31"/>
    <p:sldId id="554" r:id="rId32"/>
    <p:sldId id="553" r:id="rId33"/>
    <p:sldId id="539" r:id="rId34"/>
    <p:sldId id="552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5507" autoAdjust="0"/>
  </p:normalViewPr>
  <p:slideViewPr>
    <p:cSldViewPr>
      <p:cViewPr varScale="1">
        <p:scale>
          <a:sx n="94" d="100"/>
          <a:sy n="94" d="100"/>
        </p:scale>
        <p:origin x="372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curl </a:t>
            </a:r>
            <a:r>
              <a:rPr lang="en-US" altLang="ja-JP" sz="1400" dirty="0"/>
              <a:t>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ライブラリ収集を行う前にアンサーファイル</a:t>
            </a:r>
            <a:r>
              <a:rPr lang="ja-JP" altLang="en-US" dirty="0"/>
              <a:t>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ライブラリ収集を行う場合は「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</a:t>
            </a:r>
            <a:r>
              <a:rPr lang="ja-JP" altLang="en-US" dirty="0"/>
              <a:t>設定値</a:t>
            </a:r>
            <a:r>
              <a:rPr lang="ja-JP" altLang="en-US" dirty="0" smtClean="0"/>
              <a:t>を「</a:t>
            </a:r>
            <a:r>
              <a:rPr lang="en-US" altLang="ja-JP" kern="100" dirty="0" err="1" smtClean="0"/>
              <a:t>Gather_Library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/>
          </a:p>
          <a:p>
            <a:pPr lvl="1"/>
            <a:r>
              <a:rPr lang="ja-JP" altLang="en-US" dirty="0" smtClean="0"/>
              <a:t>ライブラリ収集の時点でのアンサーファイルの必須項目は「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と「</a:t>
            </a:r>
            <a:r>
              <a:rPr lang="en-US" altLang="ja-JP" dirty="0" err="1" smtClean="0"/>
              <a:t>linux_os</a:t>
            </a:r>
            <a:r>
              <a:rPr lang="ja-JP" altLang="en-US" dirty="0" smtClean="0"/>
              <a:t>」で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3340"/>
              </p:ext>
            </p:extLst>
          </p:nvPr>
        </p:nvGraphicFramePr>
        <p:xfrm>
          <a:off x="538952" y="2564880"/>
          <a:ext cx="8065121" cy="396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1000" kern="100" dirty="0" smtClean="0">
                          <a:effectLst/>
                        </a:rPr>
                        <a:t>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1100" kern="100" dirty="0" smtClean="0">
                          <a:effectLst/>
                        </a:rPr>
                        <a:t>の</a:t>
                      </a:r>
                      <a:r>
                        <a:rPr lang="en-US" altLang="ja-JP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1921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79512" y="5877340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5771"/>
              </p:ext>
            </p:extLst>
          </p:nvPr>
        </p:nvGraphicFramePr>
        <p:xfrm>
          <a:off x="611450" y="2348850"/>
          <a:ext cx="7777080" cy="3960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15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08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62994"/>
              </p:ext>
            </p:extLst>
          </p:nvPr>
        </p:nvGraphicFramePr>
        <p:xfrm>
          <a:off x="539440" y="2074508"/>
          <a:ext cx="8424074" cy="3437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11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97678"/>
              </p:ext>
            </p:extLst>
          </p:nvPr>
        </p:nvGraphicFramePr>
        <p:xfrm>
          <a:off x="631300" y="177277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44704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60" y="1618971"/>
            <a:ext cx="6311163" cy="2346398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39714"/>
              </p:ext>
            </p:extLst>
          </p:nvPr>
        </p:nvGraphicFramePr>
        <p:xfrm>
          <a:off x="1403557" y="4005080"/>
          <a:ext cx="6298666" cy="2487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56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196556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5586"/>
              </p:ext>
            </p:extLst>
          </p:nvPr>
        </p:nvGraphicFramePr>
        <p:xfrm>
          <a:off x="107380" y="1628750"/>
          <a:ext cx="8929240" cy="43708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80207"/>
              </p:ext>
            </p:extLst>
          </p:nvPr>
        </p:nvGraphicFramePr>
        <p:xfrm>
          <a:off x="683460" y="1170259"/>
          <a:ext cx="7488553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4157</Words>
  <Application>Microsoft Office PowerPoint</Application>
  <PresentationFormat>画面に合わせる (4:3)</PresentationFormat>
  <Paragraphs>671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環境構築（1/11）</vt:lpstr>
      <vt:lpstr>3.5　環境構築（2/11）</vt:lpstr>
      <vt:lpstr>3.6　環境構築（3/11）</vt:lpstr>
      <vt:lpstr>3.7　環境構築（4/11）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3.14　環境構築（11/11）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2021-01-04T07:54:47Z</dcterms:modified>
</cp:coreProperties>
</file>