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3"/>
  </p:notesMasterIdLst>
  <p:handoutMasterIdLst>
    <p:handoutMasterId r:id="rId24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7" r:id="rId14"/>
    <p:sldId id="521" r:id="rId15"/>
    <p:sldId id="522" r:id="rId16"/>
    <p:sldId id="523" r:id="rId17"/>
    <p:sldId id="538" r:id="rId18"/>
    <p:sldId id="524" r:id="rId19"/>
    <p:sldId id="527" r:id="rId20"/>
    <p:sldId id="539" r:id="rId21"/>
    <p:sldId id="318" r:id="rId2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20"/>
            <p14:sldId id="537"/>
            <p14:sldId id="521"/>
            <p14:sldId id="522"/>
            <p14:sldId id="523"/>
            <p14:sldId id="538"/>
          </p14:sldIdLst>
        </p14:section>
        <p14:section name="4.　ITA operation check" id="{997E25C5-536A-441F-84BA-3CB1FBC6F6F3}">
          <p14:sldIdLst>
            <p14:sldId id="524"/>
            <p14:sldId id="527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43" d="100"/>
          <a:sy n="143" d="100"/>
        </p:scale>
        <p:origin x="101" y="595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1.9 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</a:t>
            </a:r>
            <a:r>
              <a:rPr lang="en-US" altLang="ja-JP" sz="4800" b="1" dirty="0" smtClean="0"/>
              <a:t>ersion </a:t>
            </a:r>
            <a:r>
              <a:rPr lang="en-US" altLang="ja-JP" sz="4800" b="1" dirty="0"/>
              <a:t>U</a:t>
            </a:r>
            <a:r>
              <a:rPr lang="en-US" altLang="ja-JP" sz="4800" b="1" dirty="0" smtClean="0"/>
              <a:t>pdate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*Run the update as root user.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Back up ITA environment</a:t>
            </a:r>
          </a:p>
          <a:p>
            <a:pPr lvl="1"/>
            <a:r>
              <a:rPr lang="en-US" altLang="ja-JP" dirty="0" smtClean="0"/>
              <a:t>Please back up the ITA environment before updating.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Download file from </a:t>
            </a:r>
            <a:r>
              <a:rPr lang="en-US" altLang="ja-JP" dirty="0" smtClean="0"/>
              <a:t>GitHub</a:t>
            </a:r>
            <a:endParaRPr lang="en-US" altLang="ja-JP" dirty="0"/>
          </a:p>
          <a:p>
            <a:pPr lvl="1"/>
            <a:r>
              <a:rPr lang="en-US" altLang="ja-JP" dirty="0" smtClean="0"/>
              <a:t>Download file with the following command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200" dirty="0"/>
              <a:t># 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100" dirty="0"/>
              <a:t/>
            </a:r>
            <a:br>
              <a:rPr lang="en-US" altLang="ja-JP" sz="1100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※Please install curl command beforehand.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 smtClean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according to the file.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en-US" altLang="ja-JP" dirty="0" smtClean="0"/>
              <a:t>Change </a:t>
            </a:r>
            <a:r>
              <a:rPr lang="en-US" altLang="ja-JP" dirty="0"/>
              <a:t>d</a:t>
            </a:r>
            <a:r>
              <a:rPr lang="en-US" altLang="ja-JP" dirty="0" smtClean="0"/>
              <a:t>irectory</a:t>
            </a:r>
            <a:endParaRPr lang="en-US" altLang="ja-JP" dirty="0"/>
          </a:p>
          <a:p>
            <a:pPr lvl="1"/>
            <a:r>
              <a:rPr lang="en-US" altLang="ja-JP" dirty="0" smtClean="0"/>
              <a:t>Switch the current directory to the directory where the answer file and shell is located.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19245"/>
              </p:ext>
            </p:extLst>
          </p:nvPr>
        </p:nvGraphicFramePr>
        <p:xfrm>
          <a:off x="571671" y="2838745"/>
          <a:ext cx="8065121" cy="3637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Necessary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Japanese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(for RHEL7 type OS (RHEL7)/ for RHEL8 type OS (RHEL8))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7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set ITA update.</a:t>
            </a:r>
          </a:p>
          <a:p>
            <a:pPr lvl="1"/>
            <a:r>
              <a:rPr lang="en-US" altLang="ja-JP" dirty="0" smtClean="0"/>
              <a:t>If the user wishes to install any library when updating to a new version, input</a:t>
            </a:r>
            <a:br>
              <a:rPr lang="en-US" altLang="ja-JP" dirty="0" smtClean="0"/>
            </a:br>
            <a:r>
              <a:rPr lang="en-US" altLang="ja-JP" dirty="0" smtClean="0"/>
              <a:t>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to the “</a:t>
            </a:r>
            <a:r>
              <a:rPr lang="en-US" altLang="ja-JP" dirty="0" err="1"/>
              <a:t>I</a:t>
            </a:r>
            <a:r>
              <a:rPr lang="en-US" altLang="ja-JP" dirty="0" err="1" smtClean="0"/>
              <a:t>nstall_mode</a:t>
            </a:r>
            <a:r>
              <a:rPr lang="en-US" altLang="ja-JP" dirty="0" smtClean="0"/>
              <a:t>” value. If not, input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”.</a:t>
            </a:r>
            <a:endParaRPr lang="ja-JP" altLang="en-US" dirty="0"/>
          </a:p>
          <a:p>
            <a:pPr lvl="1"/>
            <a:r>
              <a:rPr lang="en-US" altLang="ja-JP" dirty="0" smtClean="0"/>
              <a:t>“</a:t>
            </a:r>
            <a:r>
              <a:rPr lang="en-US" altLang="ja-JP" dirty="0" err="1" smtClean="0"/>
              <a:t>ita_directory</a:t>
            </a:r>
            <a:r>
              <a:rPr lang="en-US" altLang="ja-JP" dirty="0" smtClean="0"/>
              <a:t>” and “</a:t>
            </a:r>
            <a:r>
              <a:rPr lang="en-US" altLang="ja-JP" dirty="0" err="1" smtClean="0"/>
              <a:t>Install_mode</a:t>
            </a:r>
            <a:r>
              <a:rPr lang="en-US" altLang="ja-JP" dirty="0" smtClean="0"/>
              <a:t>” are the only items used for update, other items are not used.</a:t>
            </a:r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Not used when updating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 smtClean="0">
                <a:cs typeface="+mn-cs"/>
              </a:rPr>
              <a:t>Install modes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br>
              <a:rPr lang="en-US" altLang="ja-JP" dirty="0"/>
            </a:br>
            <a:r>
              <a:rPr lang="en-US" altLang="ja-JP" dirty="0"/>
              <a:t>Choose one of the following when updating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 will be updated after the necessary library is installed. Install the library online.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 smtClean="0"/>
              <a:t>Updates ITA without installing any libraries.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 smtClean="0"/>
              <a:t>If the user wants to automatically install the library in an online environment, input 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for “</a:t>
            </a:r>
            <a:r>
              <a:rPr lang="en-US" altLang="ja-JP" dirty="0" err="1" smtClean="0"/>
              <a:t>install_mode</a:t>
            </a:r>
            <a:r>
              <a:rPr lang="en-US" altLang="ja-JP" dirty="0" smtClean="0"/>
              <a:t>”.  For offline environments or non-automatic installations, pleaser enter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3841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882262"/>
            <a:ext cx="2015700" cy="1088316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and “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” are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only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items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used for update, other items are not used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2132820"/>
            <a:ext cx="3699405" cy="4320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2339905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7" name="角丸四角形 16"/>
          <p:cNvSpPr/>
          <p:nvPr/>
        </p:nvSpPr>
        <p:spPr bwMode="auto">
          <a:xfrm>
            <a:off x="7020920" y="5005271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6765354" y="4799086"/>
            <a:ext cx="565503" cy="549789"/>
            <a:chOff x="162795" y="3812178"/>
            <a:chExt cx="565503" cy="549789"/>
          </a:xfrm>
        </p:grpSpPr>
        <p:sp>
          <p:nvSpPr>
            <p:cNvPr id="1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Execute ITA Installer (Update tool)</a:t>
            </a:r>
          </a:p>
          <a:p>
            <a:pPr lvl="1"/>
            <a:r>
              <a:rPr lang="en-US" altLang="ja-JP" dirty="0" smtClean="0"/>
              <a:t>Execute the update tool with the following command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ita_version_up.sh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/>
              <a:t>If the " install mode" in the answer file (ita_answers.txt) is "Verisionup_all", </a:t>
            </a:r>
            <a:br>
              <a:rPr lang="en-US" altLang="ja-JP" dirty="0"/>
            </a:br>
            <a:r>
              <a:rPr lang="en-US" altLang="ja-JP" dirty="0"/>
              <a:t>The library will be automatically installed in the middle of the </a:t>
            </a:r>
            <a:r>
              <a:rPr lang="en-US" altLang="ja-JP" dirty="0" smtClean="0"/>
              <a:t>process.</a:t>
            </a:r>
            <a:br>
              <a:rPr lang="en-US" altLang="ja-JP" dirty="0" smtClean="0"/>
            </a:br>
            <a:r>
              <a:rPr lang="en-US" altLang="ja-JP" dirty="0" smtClean="0"/>
              <a:t>Please see the next page for each version's installation library</a:t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 smtClean="0"/>
              <a:t>If the operation is ended normally, the version will be updated to the version of the downloaded file.</a:t>
            </a:r>
          </a:p>
          <a:p>
            <a:pPr lvl="1"/>
            <a:r>
              <a:rPr lang="en-US" altLang="ja-JP" dirty="0" smtClean="0"/>
              <a:t>The content of operation executed by update tool is output to ita_version_up.log</a:t>
            </a:r>
            <a:endParaRPr lang="en-US" altLang="ja-JP" dirty="0"/>
          </a:p>
          <a:p>
            <a:pPr lvl="1"/>
            <a:r>
              <a:rPr lang="en-US" altLang="ja-JP" dirty="0" smtClean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br>
              <a:rPr lang="en-US" altLang="ja-JP" sz="1400" dirty="0" smtClean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Exit status</a:t>
            </a:r>
            <a:endParaRPr lang="en-US" altLang="ja-JP" sz="2000" dirty="0"/>
          </a:p>
          <a:p>
            <a:pPr lvl="1"/>
            <a:r>
              <a:rPr lang="en-US" altLang="ja-JP" dirty="0" smtClean="0"/>
              <a:t>The ITA installer returns one of the exit statuses listed below depending on the shell process exit status.</a:t>
            </a:r>
            <a:endParaRPr lang="en-US" altLang="ja-JP" dirty="0"/>
          </a:p>
          <a:p>
            <a:pPr marL="360000" lvl="2" indent="0">
              <a:buNone/>
            </a:pPr>
            <a:r>
              <a:rPr lang="en-US" altLang="ja-JP" dirty="0" smtClean="0"/>
              <a:t>Normal exit</a:t>
            </a:r>
            <a:r>
              <a:rPr lang="ja-JP" altLang="en-US" dirty="0" smtClean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 smtClean="0"/>
              <a:t>Abnormal exit</a:t>
            </a:r>
            <a:r>
              <a:rPr lang="ja-JP" altLang="en-US" dirty="0" smtClean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that will be installed during update</a:t>
            </a:r>
          </a:p>
          <a:p>
            <a:pPr lvl="1"/>
            <a:r>
              <a:rPr lang="en-US" altLang="ja-JP" dirty="0"/>
              <a:t>If "Versionup_all" is entered for "install_mode" in the answer file, </a:t>
            </a:r>
            <a:br>
              <a:rPr lang="en-US" altLang="ja-JP" dirty="0"/>
            </a:br>
            <a:r>
              <a:rPr lang="en-US" altLang="ja-JP" dirty="0"/>
              <a:t>The following libraries will be installed according to the drivers already installed.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If "</a:t>
            </a:r>
            <a:r>
              <a:rPr lang="en-US" altLang="ja-JP" dirty="0" err="1" smtClean="0"/>
              <a:t>Versionup_ITA</a:t>
            </a:r>
            <a:r>
              <a:rPr lang="en-US" altLang="ja-JP" dirty="0"/>
              <a:t>" was input, the library needs to be isntalled manually. 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06686"/>
              </p:ext>
            </p:extLst>
          </p:nvPr>
        </p:nvGraphicFramePr>
        <p:xfrm>
          <a:off x="122224" y="2077579"/>
          <a:ext cx="8819131" cy="3972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042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Version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0" dirty="0" smtClean="0">
                          <a:effectLst/>
                          <a:latin typeface="+mj-lt"/>
                        </a:rPr>
                        <a:t>Installed</a:t>
                      </a:r>
                      <a:r>
                        <a:rPr lang="en-US" altLang="ja-JP" sz="1000" kern="0" baseline="0" dirty="0" smtClean="0">
                          <a:effectLst/>
                          <a:latin typeface="+mj-lt"/>
                        </a:rPr>
                        <a:t> 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0" dirty="0" smtClean="0">
                          <a:effectLst/>
                          <a:latin typeface="+mj-lt"/>
                        </a:rPr>
                        <a:t>Library name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Install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</a:rPr>
                        <a:t> command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7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Usage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+mj-lt"/>
                        </a:rPr>
                        <a:t>1.5.0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php-devel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sz="100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5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libyaml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94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libyaml-devel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75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make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make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75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  <a:latin typeface="+mj-lt"/>
                        </a:rPr>
                        <a:t>yaml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yaml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</a:t>
                      </a:r>
                      <a:r>
                        <a:rPr kumimoji="1" lang="en-US" altLang="ja-JP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6301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  <a:latin typeface="+mj-lt"/>
                        </a:rPr>
                        <a:t>ansible</a:t>
                      </a:r>
                      <a:r>
                        <a:rPr lang="en-US" sz="1000" kern="100" dirty="0" smtClean="0">
                          <a:effectLst/>
                          <a:latin typeface="+mj-lt"/>
                        </a:rPr>
                        <a:t>-driver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  <a:latin typeface="+mj-lt"/>
                        </a:rPr>
                        <a:t>nc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SSH command option when executing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50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  <a:latin typeface="+mj-lt"/>
                        </a:rPr>
                        <a:t>paramiko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pip3 install </a:t>
                      </a:r>
                      <a:r>
                        <a:rPr lang="en-US" sz="100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Required to connect to a network device by specifying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network_cli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for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ansible_connection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.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302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1.6.0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1.6.0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50777"/>
                  </a:ext>
                </a:extLst>
              </a:tr>
              <a:tr h="2131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1.6.1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1.6.1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26485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1.6.2</a:t>
                      </a: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1.6.2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877973"/>
                  </a:ext>
                </a:extLst>
              </a:tr>
              <a:tr h="248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1.6.3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1.6.3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55649"/>
                  </a:ext>
                </a:extLst>
              </a:tr>
              <a:tr h="248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1.7.0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ansible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-driver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boto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Pip3 install </a:t>
                      </a:r>
                      <a:r>
                        <a:rPr lang="en-US" sz="1000" kern="100" dirty="0" err="1" smtClean="0">
                          <a:effectLst/>
                          <a:latin typeface="+mj-lt"/>
                        </a:rPr>
                        <a:t>boto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-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Used for Ansible</a:t>
                      </a:r>
                      <a:r>
                        <a:rPr lang="ja-JP" altLang="en-US" sz="1000" kern="10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module’s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community.aws.iam</a:t>
                      </a:r>
                      <a:r>
                        <a:rPr lang="ja-JP" altLang="en-US" sz="1000" kern="100" baseline="0" dirty="0" smtClean="0">
                          <a:effectLst/>
                          <a:latin typeface="+mj-lt"/>
                        </a:rPr>
                        <a:t> 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5301"/>
                  </a:ext>
                </a:extLst>
              </a:tr>
              <a:tr h="235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1.7.1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1.7.1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14003"/>
                  </a:ext>
                </a:extLst>
              </a:tr>
              <a:tr h="2076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1.7.2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1.7.2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7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33260"/>
              </p:ext>
            </p:extLst>
          </p:nvPr>
        </p:nvGraphicFramePr>
        <p:xfrm>
          <a:off x="179512" y="908650"/>
          <a:ext cx="8819131" cy="121996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907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202473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+mn-cs"/>
                        </a:rPr>
                        <a:t>Version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0" smtClean="0">
                          <a:effectLst/>
                          <a:latin typeface="+mj-lt"/>
                        </a:rPr>
                        <a:t>Installed</a:t>
                      </a:r>
                      <a:r>
                        <a:rPr lang="en-US" altLang="ja-JP" sz="1000" kern="0" baseline="0" smtClean="0">
                          <a:effectLst/>
                          <a:latin typeface="+mj-lt"/>
                        </a:rPr>
                        <a:t> 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0" smtClean="0">
                          <a:effectLst/>
                          <a:latin typeface="+mj-lt"/>
                        </a:rPr>
                        <a:t>Library name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</a:rPr>
                        <a:t>Install</a:t>
                      </a:r>
                      <a:r>
                        <a:rPr lang="en-US" altLang="ja-JP" sz="1000" kern="100" baseline="0" smtClean="0">
                          <a:effectLst/>
                          <a:latin typeface="+mj-lt"/>
                        </a:rPr>
                        <a:t> command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700" b="1" kern="10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Required</a:t>
                      </a:r>
                      <a:endParaRPr kumimoji="1" lang="en-US" altLang="ja-JP" sz="700" b="1" kern="100" dirty="0" smtClean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+mn-cs"/>
                        </a:rPr>
                        <a:t>Usage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smtClean="0">
                          <a:effectLst/>
                        </a:rPr>
                        <a:t>1.8.0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1.8.0</a:t>
                      </a:r>
                      <a:endParaRPr kumimoji="1" lang="ja-JP" altLang="ja-JP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smtClean="0">
                          <a:effectLst/>
                        </a:rPr>
                        <a:t>1.8.1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1.8.1</a:t>
                      </a:r>
                      <a:endParaRPr kumimoji="1" lang="ja-JP" altLang="ja-JP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smtClean="0">
                          <a:effectLst/>
                        </a:rPr>
                        <a:t>1.8.2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1.8.2</a:t>
                      </a:r>
                      <a:endParaRPr kumimoji="1" lang="ja-JP" altLang="ja-JP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smtClean="0">
                          <a:effectLst/>
                        </a:rPr>
                        <a:t>1.9.0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1.9.0</a:t>
                      </a:r>
                      <a:endParaRPr kumimoji="1" lang="ja-JP" altLang="ja-JP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0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 </a:t>
            </a:r>
            <a:r>
              <a:rPr lang="en-US" altLang="ja-JP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19" y="1763542"/>
            <a:ext cx="4911348" cy="41858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Check version</a:t>
            </a:r>
            <a:endParaRPr lang="ja-JP" altLang="en-US" dirty="0"/>
          </a:p>
          <a:p>
            <a:pPr lvl="1"/>
            <a:r>
              <a:rPr lang="en-US" altLang="ja-JP" dirty="0" smtClean="0"/>
              <a:t>After logging into ITA, check </a:t>
            </a:r>
            <a:r>
              <a:rPr lang="en-US" altLang="ja-JP" dirty="0" smtClean="0"/>
              <a:t>that</a:t>
            </a:r>
            <a:r>
              <a:rPr lang="en-US" altLang="ja-JP" dirty="0" smtClean="0"/>
              <a:t> </a:t>
            </a:r>
            <a:r>
              <a:rPr lang="en-US" altLang="ja-JP" dirty="0" smtClean="0"/>
              <a:t>the version </a:t>
            </a:r>
            <a:r>
              <a:rPr lang="en-US" altLang="ja-JP" dirty="0" smtClean="0"/>
              <a:t>has been</a:t>
            </a:r>
            <a:r>
              <a:rPr lang="en-US" altLang="ja-JP" dirty="0" smtClean="0"/>
              <a:t> </a:t>
            </a:r>
            <a:r>
              <a:rPr lang="en-US" altLang="ja-JP" dirty="0" smtClean="0"/>
              <a:t>updated in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“</a:t>
            </a:r>
            <a:r>
              <a:rPr lang="en-US" altLang="ja-JP" dirty="0" smtClean="0"/>
              <a:t>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39690" y="1916790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01620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Deleted functions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Following functions were deleted on listed versions. </a:t>
            </a:r>
          </a:p>
          <a:p>
            <a:pPr marL="0" indent="0">
              <a:buNone/>
            </a:pPr>
            <a:r>
              <a:rPr lang="en-US" altLang="ja-JP" dirty="0" smtClean="0"/>
              <a:t>Functions </a:t>
            </a:r>
            <a:r>
              <a:rPr lang="en-US" altLang="ja-JP" dirty="0"/>
              <a:t>installed beforehand will remain, but </a:t>
            </a:r>
            <a:r>
              <a:rPr lang="en-US" altLang="ja-JP" dirty="0" smtClean="0"/>
              <a:t>they </a:t>
            </a:r>
            <a:r>
              <a:rPr lang="en-US" altLang="ja-JP" dirty="0"/>
              <a:t>may not work properly </a:t>
            </a:r>
            <a:r>
              <a:rPr lang="en-US" altLang="ja-JP" dirty="0" smtClean="0"/>
              <a:t>after the </a:t>
            </a:r>
            <a:r>
              <a:rPr lang="en-US" altLang="ja-JP" dirty="0"/>
              <a:t>listed version.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87963"/>
              </p:ext>
            </p:extLst>
          </p:nvPr>
        </p:nvGraphicFramePr>
        <p:xfrm>
          <a:off x="1691600" y="2996940"/>
          <a:ext cx="5040700" cy="169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3287607087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28638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Function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Version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DSC-Driver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v1.5.0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OpenStack-Driver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v1.6.1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Construction</a:t>
                      </a:r>
                      <a:r>
                        <a:rPr kumimoji="1" lang="en-US" altLang="ja-JP" sz="1600" baseline="0" dirty="0" smtClean="0"/>
                        <a:t> file management function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v1.8.0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7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 update </a:t>
            </a:r>
            <a:r>
              <a:rPr lang="en-US" altLang="zh-TW" sz="1400" dirty="0" smtClean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work flow</a:t>
            </a:r>
            <a:endParaRPr lang="ja-JP" altLang="en-US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</a:p>
          <a:p>
            <a:r>
              <a:rPr lang="en-US" altLang="ja-JP" sz="1400" dirty="0" smtClean="0">
                <a:latin typeface="+mn-ea"/>
              </a:rPr>
              <a:t>    3.8</a:t>
            </a:r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</a:t>
            </a:r>
            <a:r>
              <a:rPr lang="en-US" altLang="ja-JP" sz="1400" dirty="0" smtClean="0">
                <a:latin typeface="+mn-ea"/>
              </a:rPr>
              <a:t>/6</a:t>
            </a:r>
            <a:r>
              <a:rPr lang="ja-JP" altLang="en-US" sz="1400" dirty="0" smtClean="0">
                <a:latin typeface="+mn-ea"/>
              </a:rPr>
              <a:t>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endParaRPr lang="en-US" altLang="ja-JP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guide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describes the procedure to update the ITA environment constructed in all-in-one configuration.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en-US" altLang="zh-TW" dirty="0" smtClean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About the environment of ITA to perform update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The procedure in this document can be performed on ITA environment constructed in all-in-one configuration.</a:t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en-US" altLang="ja-JP" dirty="0" smtClean="0"/>
              <a:t>Version update is supported by ITA version </a:t>
            </a:r>
            <a:r>
              <a:rPr lang="en-US" altLang="ja-JP" b="1" u="sng" dirty="0" smtClean="0">
                <a:solidFill>
                  <a:srgbClr val="FF0000"/>
                </a:solidFill>
              </a:rPr>
              <a:t>1.4.0 and later.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ITA environments running on version 1.4.0 </a:t>
            </a:r>
            <a:r>
              <a:rPr lang="en-US" altLang="ja-JP" dirty="0" smtClean="0"/>
              <a:t>or later can be updated by following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List of 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tool</a:t>
            </a:r>
          </a:p>
          <a:p>
            <a:pPr lvl="1"/>
            <a:r>
              <a:rPr lang="en-US" altLang="ja-JP" dirty="0" smtClean="0"/>
              <a:t>The list of ITA construction tool is as follows.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92421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Storage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destination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sz="1050" kern="100" baseline="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 file extraction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 file extraction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Version update work flow</a:t>
            </a:r>
          </a:p>
          <a:p>
            <a:pPr lvl="1"/>
            <a:r>
              <a:rPr lang="en-US" altLang="ja-JP" dirty="0" smtClean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ITA Installer</a:t>
            </a:r>
            <a:b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(Update tool)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1713</Words>
  <Application>Microsoft Office PowerPoint</Application>
  <PresentationFormat>画面に合わせる (4:3)</PresentationFormat>
  <Paragraphs>290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35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guide</vt:lpstr>
      <vt:lpstr>2.　System configuration</vt:lpstr>
      <vt:lpstr>2.1　System requirement</vt:lpstr>
      <vt:lpstr>3.　ITA update procedure</vt:lpstr>
      <vt:lpstr>3.1　Preparation（1/1）</vt:lpstr>
      <vt:lpstr>3.2　ITA update work flow</vt:lpstr>
      <vt:lpstr>3.3　Update（1/7）</vt:lpstr>
      <vt:lpstr>3.4　Update（2/7）</vt:lpstr>
      <vt:lpstr>3.5　Update（3/7）</vt:lpstr>
      <vt:lpstr>3.6　Update（4/7）</vt:lpstr>
      <vt:lpstr>3.7　Update（5/7）</vt:lpstr>
      <vt:lpstr>3.8　Update（6/7）</vt:lpstr>
      <vt:lpstr>3.8　Update（7/7）</vt:lpstr>
      <vt:lpstr>4.　ITA Operation check</vt:lpstr>
      <vt:lpstr>4.1　Operation check（1/2）</vt:lpstr>
      <vt:lpstr>4.2　Operation check（2/2）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2022-01-04T04:50:45Z</dcterms:modified>
</cp:coreProperties>
</file>