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2705"/>
              </p:ext>
            </p:extLst>
          </p:nvPr>
        </p:nvGraphicFramePr>
        <p:xfrm>
          <a:off x="302064" y="1916790"/>
          <a:ext cx="8538898" cy="3398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880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10638" y="542835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 err="1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64890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84194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9850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</a:t>
            </a:r>
            <a:r>
              <a:rPr lang="ja-JP" altLang="en-US" sz="1500" dirty="0" smtClean="0"/>
              <a:t>でアクセス</a:t>
            </a:r>
            <a:r>
              <a:rPr lang="ja-JP" altLang="en-US" sz="1500" dirty="0" smtClean="0"/>
              <a:t>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接続後は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09210"/>
              </p:ext>
            </p:extLst>
          </p:nvPr>
        </p:nvGraphicFramePr>
        <p:xfrm>
          <a:off x="106893" y="1556740"/>
          <a:ext cx="8929240" cy="49804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5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2794</Words>
  <Application>Microsoft Office PowerPoint</Application>
  <PresentationFormat>画面に合わせる (4:3)</PresentationFormat>
  <Paragraphs>525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2020-07-21T09:04:34Z</dcterms:modified>
</cp:coreProperties>
</file>