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5507" autoAdjust="0"/>
  </p:normalViewPr>
  <p:slideViewPr>
    <p:cSldViewPr>
      <p:cViewPr varScale="1">
        <p:scale>
          <a:sx n="91" d="100"/>
          <a:sy n="91" d="100"/>
        </p:scale>
        <p:origin x="1356"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2020/11/30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2020/11/30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2020/11/30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1.6</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3795469"/>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lnSpcReduction="10000"/>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a:t>#</a:t>
            </a:r>
            <a:r>
              <a:rPr lang="en-US" altLang="ja-JP" sz="1400" dirty="0" smtClean="0"/>
              <a:t> </a:t>
            </a:r>
            <a:r>
              <a:rPr lang="en-US" altLang="ja-JP" sz="1400" dirty="0" err="1"/>
              <a:t>wget</a:t>
            </a:r>
            <a:r>
              <a:rPr lang="en-US" altLang="ja-JP" sz="1400" dirty="0"/>
              <a:t> https://github.com/exastro-suite/it-automation/releases/download/v</a:t>
            </a:r>
            <a:r>
              <a:rPr lang="en-US" altLang="ja-JP" sz="1400" dirty="0">
                <a:solidFill>
                  <a:srgbClr val="FF0000"/>
                </a:solidFill>
              </a:rPr>
              <a:t>x.x.x</a:t>
            </a:r>
            <a:r>
              <a:rPr lang="en-US" altLang="ja-JP" sz="1400" dirty="0"/>
              <a:t>/exastro-it-automation-</a:t>
            </a:r>
            <a:r>
              <a:rPr lang="en-US" altLang="ja-JP" sz="1400" dirty="0">
                <a:solidFill>
                  <a:srgbClr val="FF0000"/>
                </a:solidFill>
              </a:rPr>
              <a:t>x.x.x</a:t>
            </a:r>
            <a:r>
              <a:rPr lang="en-US" altLang="ja-JP" sz="1400" dirty="0"/>
              <a:t>.tar.gz</a:t>
            </a:r>
            <a:r>
              <a:rPr lang="en-US" altLang="ja-JP" dirty="0" smtClean="0"/>
              <a:t/>
            </a:r>
            <a:br>
              <a:rPr lang="en-US" altLang="ja-JP" dirty="0" smtClean="0"/>
            </a:br>
            <a:r>
              <a:rPr lang="en-US" altLang="ja-JP" dirty="0" smtClean="0"/>
              <a:t/>
            </a:r>
            <a:br>
              <a:rPr lang="en-US" altLang="ja-JP" dirty="0" smtClean="0"/>
            </a:br>
            <a:r>
              <a:rPr lang="en-US" altLang="ja-JP" dirty="0" smtClean="0"/>
              <a:t>※wget</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169066227"/>
              </p:ext>
            </p:extLst>
          </p:nvPr>
        </p:nvGraphicFramePr>
        <p:xfrm>
          <a:off x="611450" y="2348850"/>
          <a:ext cx="7777080" cy="396055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smtClean="0">
                          <a:effectLst/>
                        </a:rPr>
                        <a:t>en_US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909650915"/>
              </p:ext>
            </p:extLst>
          </p:nvPr>
        </p:nvGraphicFramePr>
        <p:xfrm>
          <a:off x="539440" y="2074508"/>
          <a:ext cx="8424074" cy="3693319"/>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sz="1000" kern="100" dirty="0">
                          <a:effectLst/>
                        </a:rPr>
                        <a:t>openstack_driver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OpenStack 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openstack_driver:no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725180"/>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6920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827588"/>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74076"/>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262833752"/>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4/6</a:t>
            </a:r>
            <a:r>
              <a:rPr kumimoji="1" lang="ja-JP" altLang="en-US" dirty="0" smtClean="0">
                <a:solidFill>
                  <a:srgbClr val="FF0000"/>
                </a:solidFill>
              </a:rPr>
              <a:t>）</a:t>
            </a:r>
            <a:r>
              <a:rPr lang="ja-JP" altLang="en-US" dirty="0">
                <a:solidFill>
                  <a:srgbClr val="FF0000"/>
                </a:solidFill>
              </a:rPr>
              <a:t>以降</a:t>
            </a:r>
            <a:r>
              <a:rPr kumimoji="1" lang="ja-JP" altLang="en-US" dirty="0" smtClean="0">
                <a:solidFill>
                  <a:srgbClr val="FF0000"/>
                </a:solidFill>
              </a:rPr>
              <a:t>を確認してください。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740882229"/>
              </p:ext>
            </p:extLst>
          </p:nvPr>
        </p:nvGraphicFramePr>
        <p:xfrm>
          <a:off x="1403557" y="4047081"/>
          <a:ext cx="6298666" cy="2487819"/>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325703">
                <a:tc>
                  <a:txBody>
                    <a:bodyPr/>
                    <a:lstStyle/>
                    <a:p>
                      <a:pPr algn="ctr">
                        <a:spcAft>
                          <a:spcPts val="0"/>
                        </a:spcAft>
                      </a:pPr>
                      <a:r>
                        <a:rPr lang="ja-JP" sz="105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メニュー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96556">
                <a:tc rowSpan="5">
                  <a:txBody>
                    <a:bodyPr/>
                    <a:lstStyle/>
                    <a:p>
                      <a:pPr algn="l">
                        <a:spcAft>
                          <a:spcPts val="0"/>
                        </a:spcAft>
                      </a:pPr>
                      <a:r>
                        <a:rPr lang="en-US" altLang="ja-JP" sz="1050" kern="100" dirty="0" smtClean="0">
                          <a:effectLst/>
                        </a:rPr>
                        <a:t>ITA</a:t>
                      </a:r>
                      <a:r>
                        <a:rPr lang="ja-JP" sz="1050" kern="100" dirty="0" smtClean="0">
                          <a:effectLst/>
                        </a:rPr>
                        <a:t>本体</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1050" kern="100" dirty="0">
                          <a:effectLst/>
                        </a:rPr>
                        <a:t>管理コンソール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96556">
                <a:tc vMerge="1">
                  <a:txBody>
                    <a:bodyPr/>
                    <a:lstStyle/>
                    <a:p>
                      <a:endParaRPr kumimoji="1" lang="ja-JP" altLang="en-US"/>
                    </a:p>
                  </a:txBody>
                  <a:tcPr/>
                </a:tc>
                <a:tc>
                  <a:txBody>
                    <a:bodyPr/>
                    <a:lstStyle/>
                    <a:p>
                      <a:pPr algn="l">
                        <a:spcAft>
                          <a:spcPts val="0"/>
                        </a:spcAft>
                      </a:pPr>
                      <a:r>
                        <a:rPr lang="ja-JP" sz="1050" kern="100" dirty="0">
                          <a:effectLst/>
                        </a:rPr>
                        <a:t>基本</a:t>
                      </a:r>
                      <a:r>
                        <a:rPr lang="ja-JP" sz="1050" kern="100" dirty="0" smtClean="0">
                          <a:effectLst/>
                        </a:rPr>
                        <a:t>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1050" kern="100" dirty="0" smtClean="0">
                          <a:solidFill>
                            <a:schemeClr val="dk1"/>
                          </a:solidFill>
                          <a:effectLst/>
                          <a:latin typeface="+mn-lt"/>
                          <a:ea typeface="+mn-ea"/>
                          <a:cs typeface="+mn-cs"/>
                        </a:rPr>
                        <a:t>エクスポート</a:t>
                      </a:r>
                      <a:r>
                        <a:rPr kumimoji="1" lang="en-US" altLang="ja-JP" sz="1050" kern="100" dirty="0" smtClean="0">
                          <a:solidFill>
                            <a:schemeClr val="dk1"/>
                          </a:solidFill>
                          <a:effectLst/>
                          <a:latin typeface="+mn-lt"/>
                          <a:ea typeface="+mn-ea"/>
                          <a:cs typeface="+mn-cs"/>
                        </a:rPr>
                        <a:t>/</a:t>
                      </a:r>
                      <a:r>
                        <a:rPr kumimoji="1" lang="ja-JP" altLang="en-US" sz="1050" kern="100" dirty="0" smtClean="0">
                          <a:solidFill>
                            <a:schemeClr val="dk1"/>
                          </a:solidFill>
                          <a:effectLst/>
                          <a:latin typeface="+mn-lt"/>
                          <a:ea typeface="+mn-ea"/>
                          <a:cs typeface="+mn-cs"/>
                        </a:rPr>
                        <a:t>インポート</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Symphony</a:t>
                      </a:r>
                      <a:endParaRPr kumimoji="1" lang="ja-JP" altLang="ja-JP" sz="105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Conductor</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196556">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196556">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196556">
                <a:tc rowSpan="4">
                  <a:txBody>
                    <a:bodyPr/>
                    <a:lstStyle/>
                    <a:p>
                      <a:pPr algn="l">
                        <a:spcAft>
                          <a:spcPts val="0"/>
                        </a:spcAft>
                      </a:pPr>
                      <a:r>
                        <a:rPr lang="en-US" sz="1050" kern="100" dirty="0">
                          <a:effectLst/>
                        </a:rPr>
                        <a:t>Ansible </a:t>
                      </a:r>
                      <a:r>
                        <a:rPr lang="ja-JP" sz="105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1050" kern="100" dirty="0">
                          <a:effectLst/>
                        </a:rPr>
                        <a:t>Ansible</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196556">
                <a:tc vMerge="1">
                  <a:txBody>
                    <a:bodyPr/>
                    <a:lstStyle/>
                    <a:p>
                      <a:endParaRPr kumimoji="1" lang="ja-JP" altLang="en-US"/>
                    </a:p>
                  </a:txBody>
                  <a:tcPr/>
                </a:tc>
                <a:tc>
                  <a:txBody>
                    <a:bodyPr/>
                    <a:lstStyle/>
                    <a:p>
                      <a:pPr algn="l">
                        <a:spcAft>
                          <a:spcPts val="0"/>
                        </a:spcAft>
                      </a:pPr>
                      <a:r>
                        <a:rPr lang="en-US" sz="1050" kern="100" dirty="0">
                          <a:effectLst/>
                        </a:rPr>
                        <a:t>Ansible-Pioneer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Ansible-LegacyRole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0" y="1618971"/>
            <a:ext cx="6311163" cy="2346398"/>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108209210"/>
              </p:ext>
            </p:extLst>
          </p:nvPr>
        </p:nvGraphicFramePr>
        <p:xfrm>
          <a:off x="106893" y="1556740"/>
          <a:ext cx="8929240" cy="498047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sz="900" kern="100" dirty="0">
                          <a:effectLst/>
                        </a:rPr>
                        <a:t>OpenStack</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OpenStack</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仮想システム構築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800" kern="100" dirty="0">
                          <a:effectLst/>
                        </a:rPr>
                        <a:t>OSS</a:t>
                      </a:r>
                      <a:r>
                        <a:rPr lang="ja-JP" sz="800" kern="100" dirty="0">
                          <a:effectLst/>
                        </a:rPr>
                        <a:t>のクラウド環境構築ツールです。</a:t>
                      </a:r>
                    </a:p>
                    <a:p>
                      <a:pPr algn="just">
                        <a:lnSpc>
                          <a:spcPts val="1200"/>
                        </a:lnSpc>
                        <a:spcAft>
                          <a:spcPts val="0"/>
                        </a:spcAft>
                      </a:pPr>
                      <a:r>
                        <a:rPr lang="ja-JP" sz="800" kern="100" dirty="0">
                          <a:effectLst/>
                        </a:rPr>
                        <a:t>クラウド環境に対して、仮想マシン、ストレージ、ネットワークなどを構築することができます。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100" dirty="0" smtClean="0">
                          <a:effectLst/>
                        </a:rPr>
                        <a: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3576</Words>
  <Application>Microsoft Office PowerPoint</Application>
  <PresentationFormat>画面に合わせる (4:3)</PresentationFormat>
  <Paragraphs>591</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2020-11-30T01:46:39Z</dcterms:modified>
</cp:coreProperties>
</file>