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2020/3/25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2020/3/25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1.4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55937"/>
              </p:ext>
            </p:extLst>
          </p:nvPr>
        </p:nvGraphicFramePr>
        <p:xfrm>
          <a:off x="302064" y="1916790"/>
          <a:ext cx="8538898" cy="2537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47811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CentOS7","CentOS8","RHEL7","RHEL8“,</a:t>
                      </a:r>
                      <a:r>
                        <a:rPr lang="en-US" altLang="ja-JP" sz="900" kern="100" dirty="0" smtClean="0">
                          <a:effectLst/>
                        </a:rPr>
                        <a:t> "RHEL7_AWS“, "RHEL8_AWS"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sz="900" kern="100" dirty="0" smtClean="0">
                          <a:effectLst/>
                        </a:rPr>
                        <a:t>が</a:t>
                      </a:r>
                      <a:r>
                        <a:rPr lang="en-US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sz="900" kern="100" dirty="0" smtClean="0">
                          <a:effectLst/>
                        </a:rPr>
                        <a:t>の</a:t>
                      </a:r>
                      <a:r>
                        <a:rPr lang="ja-JP" sz="900" kern="100" dirty="0">
                          <a:effectLst/>
                        </a:rPr>
                        <a:t>場合</a:t>
                      </a:r>
                      <a:r>
                        <a:rPr lang="ja-JP" sz="900" kern="100" dirty="0" smtClean="0">
                          <a:effectLst/>
                        </a:rPr>
                        <a:t>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17594"/>
              </p:ext>
            </p:extLst>
          </p:nvPr>
        </p:nvGraphicFramePr>
        <p:xfrm>
          <a:off x="539440" y="2060814"/>
          <a:ext cx="8065121" cy="445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30282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</a:rPr>
                        <a:t>utils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87091" y="5217159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92180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68427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0"/>
            <a:r>
              <a:rPr lang="ja-JP" altLang="en-US" dirty="0" smtClean="0"/>
              <a:t>（参考）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アクセス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アクセスを許可する場合は、</a:t>
            </a:r>
            <a:r>
              <a:rPr lang="ja-JP" altLang="ja-JP" dirty="0"/>
              <a:t>以下</a:t>
            </a:r>
            <a:r>
              <a:rPr lang="ja-JP" altLang="ja-JP" dirty="0" smtClean="0"/>
              <a:t>の</a:t>
            </a:r>
            <a:r>
              <a:rPr lang="ja-JP" altLang="en-US" dirty="0" smtClean="0"/>
              <a:t>手順を実施してください。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」から「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」のコメントアウト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を外す。</a:t>
            </a:r>
            <a:endParaRPr lang="en-US" altLang="ja-JP" dirty="0" smtClean="0"/>
          </a:p>
          <a:p>
            <a:pPr lvl="1"/>
            <a:r>
              <a:rPr lang="ja-JP" altLang="en-US" dirty="0"/>
              <a:t>以下</a:t>
            </a:r>
            <a:r>
              <a:rPr lang="ja-JP" altLang="en-US" dirty="0" smtClean="0"/>
              <a:t>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en-US" altLang="ja-JP" u="sng" dirty="0" smtClean="0"/>
              <a:t>http://(IP</a:t>
            </a:r>
            <a:r>
              <a:rPr lang="ja-JP" altLang="en-US" u="sng" dirty="0" smtClean="0"/>
              <a:t>ドレス</a:t>
            </a:r>
            <a:r>
              <a:rPr lang="en-US" altLang="ja-JP" u="sng" dirty="0" smtClean="0"/>
              <a:t>)</a:t>
            </a:r>
            <a:r>
              <a:rPr lang="ja-JP" altLang="en-US" dirty="0" smtClean="0"/>
              <a:t>」に接続して、ログイン画面が表示されることを確認する。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88255"/>
              </p:ext>
            </p:extLst>
          </p:nvPr>
        </p:nvGraphicFramePr>
        <p:xfrm>
          <a:off x="1259540" y="162875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019"/>
              </p:ext>
            </p:extLst>
          </p:nvPr>
        </p:nvGraphicFramePr>
        <p:xfrm>
          <a:off x="107380" y="1772771"/>
          <a:ext cx="8929240" cy="47013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 smtClean="0"/>
              <a:t>Exastro</a:t>
            </a:r>
            <a:r>
              <a:rPr lang="en-US" altLang="ja-JP" dirty="0" smtClean="0"/>
              <a:t>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1733</Words>
  <Application>Microsoft Office PowerPoint</Application>
  <PresentationFormat>画面に合わせる (4:3)</PresentationFormat>
  <Paragraphs>505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2020-03-25T07:37:26Z</dcterms:modified>
</cp:coreProperties>
</file>