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24" r:id="rId21"/>
    <p:sldId id="527" r:id="rId22"/>
    <p:sldId id="542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Version update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Back up ITA environment</a:t>
            </a:r>
          </a:p>
          <a:p>
            <a:pPr lvl="1"/>
            <a:r>
              <a:rPr lang="en-US" altLang="ja-JP" dirty="0"/>
              <a:t>Please back up ITA environment before update.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1300" dirty="0"/>
              <a:t>※ Since v1.10.1, the command is as follows.</a:t>
            </a:r>
            <a:br>
              <a:rPr lang="en-US" altLang="ja-JP" sz="1200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x.x.x_tag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   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82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cs typeface="Segoe UI" panose="020B0502040204020203" pitchFamily="34" charset="0"/>
              </a:rPr>
              <a:t>Update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lvl="1"/>
            <a:r>
              <a:rPr lang="en-US" altLang="ja-JP" dirty="0"/>
              <a:t>The only items used when updating ITA are “</a:t>
            </a:r>
            <a:r>
              <a:rPr lang="en-US" altLang="ja-JP" dirty="0" err="1"/>
              <a:t>Install_mode</a:t>
            </a:r>
            <a:r>
              <a:rPr lang="en-US" altLang="ja-JP" dirty="0"/>
              <a:t>” and “</a:t>
            </a:r>
            <a:r>
              <a:rPr lang="en-US" altLang="ja-JP" dirty="0" err="1"/>
              <a:t>ITA_directory</a:t>
            </a:r>
            <a:r>
              <a:rPr lang="en-US" altLang="ja-JP" dirty="0"/>
              <a:t>”.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Installation modes</a:t>
            </a:r>
          </a:p>
          <a:p>
            <a:pPr lvl="1"/>
            <a:r>
              <a:rPr lang="en-US" altLang="ja-JP" dirty="0"/>
              <a:t>Starting from version 1.6.0, the shell executed when the installer is launched is unified to ita_installer.sh only, and the behavior of the installer branches according to "</a:t>
            </a:r>
            <a:r>
              <a:rPr lang="en-US" altLang="ja-JP" dirty="0" err="1"/>
              <a:t>install_mode</a:t>
            </a:r>
            <a:r>
              <a:rPr lang="en-US" altLang="ja-JP" dirty="0"/>
              <a:t>“ value in the answer file (ita_answers.txt).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Updates ITA after having installed all of the necessary libraries through the internet.</a:t>
            </a:r>
            <a:br>
              <a:rPr lang="en-US" altLang="ja-JP" dirty="0"/>
            </a:br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Updates ITA without installing any libraries.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you are using an online environment and want to automatically install libraries, choose “</a:t>
            </a:r>
            <a:r>
              <a:rPr lang="en-US" altLang="ja-JP" dirty="0" err="1"/>
              <a:t>Versionup_All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 </a:t>
            </a:r>
            <a:br>
              <a:rPr lang="en-US" altLang="ja-JP" dirty="0"/>
            </a:br>
            <a:r>
              <a:rPr lang="en-US" altLang="ja-JP" dirty="0"/>
              <a:t>If you do not wish to automatically install libraries or are using an offline environment, choose “</a:t>
            </a:r>
            <a:r>
              <a:rPr lang="en-US" altLang="ja-JP" dirty="0" err="1"/>
              <a:t>Versionup_ITA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Update 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ITA installer (</a:t>
            </a:r>
            <a:r>
              <a:rPr lang="en-US" altLang="ja-JP" dirty="0" err="1">
                <a:solidFill>
                  <a:srgbClr val="000000"/>
                </a:solidFill>
              </a:rPr>
              <a:t>updator</a:t>
            </a:r>
            <a:r>
              <a:rPr lang="en-US" altLang="ja-JP" dirty="0">
                <a:solidFill>
                  <a:srgbClr val="000000"/>
                </a:solidFill>
              </a:rPr>
              <a:t>) with </a:t>
            </a:r>
            <a:r>
              <a:rPr lang="en-US" altLang="ja-JP" dirty="0"/>
              <a:t>the following command: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br>
              <a:rPr lang="en-US" altLang="ja-JP" kern="100" dirty="0"/>
            </a:br>
            <a:endParaRPr lang="en-US" altLang="ja-JP" dirty="0"/>
          </a:p>
          <a:p>
            <a:pPr lvl="1"/>
            <a:r>
              <a:rPr lang="en-US" altLang="ja-JP" dirty="0"/>
              <a:t>If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in the answer file (ita_answers.txt) is set to “</a:t>
            </a:r>
            <a:r>
              <a:rPr lang="en-US" altLang="ja-JP" dirty="0" err="1"/>
              <a:t>Versionup_All</a:t>
            </a:r>
            <a:r>
              <a:rPr lang="en-US" altLang="ja-JP" dirty="0"/>
              <a:t>”, the libraries will automatically be updated during the process.</a:t>
            </a:r>
            <a:br>
              <a:rPr lang="en-US" altLang="ja-JP" dirty="0"/>
            </a:br>
            <a:r>
              <a:rPr lang="en-US" altLang="ja-JP" dirty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If successful, users can update any files acquired.</a:t>
            </a:r>
          </a:p>
          <a:p>
            <a:pPr lvl="1"/>
            <a:r>
              <a:rPr lang="en-US" altLang="ja-JP" dirty="0"/>
              <a:t>Running the Update tool will output process contents to the ita_version_up.log file.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that will be installed during update</a:t>
            </a:r>
          </a:p>
          <a:p>
            <a:pPr lvl="1"/>
            <a:r>
              <a:rPr lang="en-US" altLang="ja-JP" dirty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/>
            </a:br>
            <a:r>
              <a:rPr lang="en-US" altLang="ja-JP" dirty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en-US" altLang="ja-JP" sz="1050" kern="10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en-US" altLang="ja-JP" sz="1050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1.6.3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en-US" altLang="ja-JP" sz="1050" kern="100" dirty="0">
                          <a:effectLst/>
                        </a:rPr>
                        <a:t> of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2465"/>
              </p:ext>
            </p:extLst>
          </p:nvPr>
        </p:nvGraphicFramePr>
        <p:xfrm>
          <a:off x="161947" y="764630"/>
          <a:ext cx="8819131" cy="21469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en-US" altLang="ja-JP" sz="1050" kern="100" dirty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</a:t>
                      </a:r>
                      <a:r>
                        <a:rPr lang="en-US" altLang="ja-JP" sz="1050" kern="100">
                          <a:effectLst/>
                        </a:rPr>
                        <a:t>Version 1.10.1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9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/>
              <a:t>Updating ITA will restart all ITA services.</a:t>
            </a:r>
            <a:br>
              <a:rPr lang="en-US" altLang="ja-JP" dirty="0"/>
            </a:br>
            <a:r>
              <a:rPr lang="en-US" altLang="ja-JP" dirty="0"/>
              <a:t>This also includes all services that has been stopped manually. If necessary, the user will need to stop said services manually after ITA has been updated.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PHP version</a:t>
            </a:r>
          </a:p>
          <a:p>
            <a:pPr marL="180000" lvl="1" indent="0">
              <a:buNone/>
            </a:pPr>
            <a:br>
              <a:rPr lang="en-US" altLang="ja-JP" dirty="0"/>
            </a:br>
            <a:r>
              <a:rPr lang="en-US" altLang="ja-JP" dirty="0"/>
              <a:t>ITA v1.9.1 and earlier versions requires PHP7.2. ITA v1.10.0 and later versions can use both PHP7.2 and 7.4.</a:t>
            </a:r>
          </a:p>
          <a:p>
            <a:pPr marL="180000" lvl="1" indent="0">
              <a:buNone/>
            </a:pPr>
            <a:r>
              <a:rPr lang="en-US" altLang="ja-JP" dirty="0"/>
              <a:t>If ITA v1.10.0 is installed through the installer, PHP7.4 will be installed.</a:t>
            </a:r>
            <a:br>
              <a:rPr lang="en-US" altLang="ja-JP" dirty="0"/>
            </a:br>
            <a:r>
              <a:rPr lang="en-US" altLang="ja-JP" dirty="0"/>
              <a:t>If ITA is updated from v1.9.1(or earlier) to v1.10.0(or later), The PHP version will not be updated to 7.4, but will be left as 7.2</a:t>
            </a:r>
            <a:br>
              <a:rPr lang="en-US" altLang="ja-JP" dirty="0"/>
            </a:br>
            <a:r>
              <a:rPr lang="en-US" altLang="ja-JP" dirty="0"/>
              <a:t>If you wish to update to 7.4, please do so manually.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/>
              <a:t>Starting from ITA v1.10.0, ITA will be able to link with Ansible Automation Controller4.x</a:t>
            </a:r>
            <a:br>
              <a:rPr lang="en-US" altLang="ja-JP" dirty="0"/>
            </a:br>
            <a:r>
              <a:rPr lang="en-US" altLang="ja-JP" dirty="0"/>
              <a:t>Please see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</a:t>
            </a:r>
            <a:r>
              <a:rPr lang="en-US" altLang="ja-JP" dirty="0"/>
              <a:t>for information regarding linking Ansible Automation Controller</a:t>
            </a:r>
          </a:p>
          <a:p>
            <a:pPr marL="180000" lvl="1" indent="0">
              <a:buNone/>
            </a:pPr>
            <a:r>
              <a:rPr lang="en-US" altLang="ja-JP" dirty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/>
              <a:t>If you want to update ITA to v1.10.0 or later and link with Ansible Tower3.x, make sure to configure the settings found in chapter 5.2 in 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endParaRPr lang="en-US" altLang="ja-JP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 </a:t>
            </a:r>
            <a:r>
              <a:rPr lang="en-US" altLang="ja-JP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 update </a:t>
            </a:r>
            <a:r>
              <a:rPr lang="en-US" altLang="zh-TW" sz="1400" dirty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1/1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/>
              <a:t>Check version</a:t>
            </a:r>
            <a:endParaRPr lang="ja-JP" altLang="en-US" dirty="0"/>
          </a:p>
          <a:p>
            <a:pPr lvl="1"/>
            <a:r>
              <a:rPr lang="en-US" altLang="ja-JP" dirty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 list below contains deleted functions and what version they were deleted.</a:t>
            </a:r>
            <a:br>
              <a:rPr lang="en-US" altLang="ja-JP" dirty="0"/>
            </a:br>
            <a:r>
              <a:rPr lang="en-US" altLang="ja-JP" dirty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About this guide</a:t>
            </a:r>
          </a:p>
          <a:p>
            <a:pPr lvl="1"/>
            <a:r>
              <a:rPr lang="en-US" altLang="ja-JP" dirty="0"/>
              <a:t>This document describes the procedure to update the ITA environment constructed in all-in-one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About the environment of ITA to perform update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procedure in this document can be performed on ITA environment constructed in all-in-one configuration.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version of ITA that supports version update is </a:t>
            </a:r>
            <a:r>
              <a:rPr lang="en-US" altLang="ja-JP" b="1" u="sng" dirty="0">
                <a:solidFill>
                  <a:srgbClr val="FF0000"/>
                </a:solidFill>
              </a:rPr>
              <a:t>1.4.0 or later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Update tool list</a:t>
            </a:r>
          </a:p>
          <a:p>
            <a:pPr lvl="1"/>
            <a:r>
              <a:rPr lang="en-US" altLang="ja-JP" dirty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Version update work flow</a:t>
            </a:r>
          </a:p>
          <a:p>
            <a:pPr lvl="1"/>
            <a:r>
              <a:rPr lang="en-US" altLang="ja-JP" dirty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2367</Words>
  <Application>Microsoft Office PowerPoint</Application>
  <PresentationFormat>画面に合わせる (4:3)</PresentationFormat>
  <Paragraphs>322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Update（1/9）</vt:lpstr>
      <vt:lpstr>3.7 Update (2/9)</vt:lpstr>
      <vt:lpstr>3.5　Update（3/9）</vt:lpstr>
      <vt:lpstr>3.5　Update（4/9）</vt:lpstr>
      <vt:lpstr>3.13 Update (5/9)</vt:lpstr>
      <vt:lpstr>3.7　Update（6/9）</vt:lpstr>
      <vt:lpstr>3.8　Update（7/9）</vt:lpstr>
      <vt:lpstr>3.10　Update（8/9）</vt:lpstr>
      <vt:lpstr>3.11　Update（9/9）</vt:lpstr>
      <vt:lpstr>4.　ITA Operation check</vt:lpstr>
      <vt:lpstr>4.1　Operation check（1/1）</vt:lpstr>
      <vt:lpstr>4.2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2022-07-26T05:28:40Z</dcterms:modified>
</cp:coreProperties>
</file>