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92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2019/8/5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2019/8/5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MySQL</a:t>
              </a:r>
              <a:r>
                <a:rPr lang="en-US" sz="105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 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MySQL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71445"/>
              </p:ext>
            </p:extLst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$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16484"/>
              </p:ext>
            </p:extLst>
          </p:nvPr>
        </p:nvGraphicFramePr>
        <p:xfrm>
          <a:off x="539440" y="2060814"/>
          <a:ext cx="8065121" cy="452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6084"/>
              </p:ext>
            </p:extLst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mysql-community-server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expect pexpect,pywinrm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cobbler-web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fence-agents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xinetd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31649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)/ita_install_package/ext_files_for_CentOS6.x/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)/ita_install_package/ext_files_for_CentOS7.x/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7380" y="1772771"/>
          <a:ext cx="8929240" cy="459216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Red Hat</a:t>
                      </a:r>
                      <a:r>
                        <a:rPr lang="ja-JP" sz="900" kern="100" dirty="0">
                          <a:effectLst/>
                        </a:rPr>
                        <a:t>社が提供する</a:t>
                      </a: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PF</a:t>
                      </a:r>
                      <a:r>
                        <a:rPr lang="ja-JP" sz="900" kern="100" dirty="0">
                          <a:effectLst/>
                        </a:rPr>
                        <a:t>構築ツールです。</a:t>
                      </a:r>
                      <a:r>
                        <a:rPr lang="en-US" sz="900" kern="100" dirty="0">
                          <a:effectLst/>
                        </a:rPr>
                        <a:t/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Playbook</a:t>
                      </a:r>
                      <a:r>
                        <a:rPr lang="ja-JP" sz="900" kern="100" dirty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構築自動化ツールである</a:t>
                      </a:r>
                      <a:r>
                        <a:rPr lang="en-US" sz="900" kern="0" dirty="0">
                          <a:effectLst/>
                        </a:rPr>
                        <a:t>Ansible</a:t>
                      </a:r>
                      <a:r>
                        <a:rPr lang="ja-JP" sz="900" kern="0" dirty="0"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alt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OSS</a:t>
                      </a:r>
                      <a:r>
                        <a:rPr lang="ja-JP" sz="900" kern="0" dirty="0">
                          <a:effectLst/>
                        </a:rPr>
                        <a:t>のインストール自動化ツールです。</a:t>
                      </a:r>
                      <a:r>
                        <a:rPr lang="en-US" sz="900" kern="0" dirty="0">
                          <a:effectLst/>
                        </a:rPr>
                        <a:t/>
                      </a:r>
                      <a:br>
                        <a:rPr lang="en-US" sz="900" kern="0" dirty="0">
                          <a:effectLst/>
                        </a:rPr>
                      </a:br>
                      <a:r>
                        <a:rPr lang="ja-JP" sz="900" kern="0" dirty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のインストールを行うことができます。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21048"/>
              </p:ext>
            </p:extLst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78205"/>
              </p:ext>
            </p:extLst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</a:t>
            </a:r>
            <a:r>
              <a:rPr lang="ja-JP" altLang="en-US" dirty="0" smtClean="0"/>
              <a:t>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37363"/>
              </p:ext>
            </p:extLst>
          </p:nvPr>
        </p:nvGraphicFramePr>
        <p:xfrm>
          <a:off x="899490" y="2780910"/>
          <a:ext cx="7201000" cy="3561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16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000" b="1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16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RHEL6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000" b="1" dirty="0" smtClean="0"/>
                        <a:t>e/epel-release-6-8.noarch.rpm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https://repo.mysql.com/mysql57-community-release-el6-11.noarch.rpm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http://rpms.remirepo.net/enterprise/remi-release-6.rpm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epel-release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https://repo.mysql.com/mysql57-community-release-el7-11.noarch.rpm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CentOS6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epel-release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https://repo.mysql.com/mysql57-community-release-el6-11.noarch.rpm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http://rpms.remirepo.net/enterprise/remi-release-6.rpm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1925</Words>
  <Application>Microsoft Office PowerPoint</Application>
  <PresentationFormat>画面に合わせる (4:3)</PresentationFormat>
  <Paragraphs>632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2019-08-05T01:56:10Z</dcterms:modified>
</cp:coreProperties>
</file>