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700" r:id="rId5"/>
    <p:sldId id="680" r:id="rId6"/>
    <p:sldId id="695" r:id="rId7"/>
    <p:sldId id="725" r:id="rId8"/>
    <p:sldId id="699" r:id="rId9"/>
    <p:sldId id="712" r:id="rId10"/>
    <p:sldId id="737" r:id="rId11"/>
    <p:sldId id="738" r:id="rId12"/>
    <p:sldId id="703" r:id="rId13"/>
    <p:sldId id="728" r:id="rId14"/>
    <p:sldId id="729" r:id="rId15"/>
    <p:sldId id="736" r:id="rId16"/>
    <p:sldId id="720" r:id="rId17"/>
    <p:sldId id="713" r:id="rId18"/>
    <p:sldId id="715" r:id="rId19"/>
    <p:sldId id="719" r:id="rId20"/>
    <p:sldId id="739" r:id="rId21"/>
    <p:sldId id="740" r:id="rId22"/>
    <p:sldId id="721" r:id="rId23"/>
    <p:sldId id="722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はじめに" id="{AC09CC4C-422A-45B8-A0BB-C41D9CA3023A}">
          <p14:sldIdLst>
            <p14:sldId id="700"/>
            <p14:sldId id="680"/>
          </p14:sldIdLst>
        </p14:section>
        <p14:section name="エクスポート/インポート機能" id="{55238CF3-E671-490E-9DDA-5A049AE670B6}">
          <p14:sldIdLst>
            <p14:sldId id="695"/>
            <p14:sldId id="725"/>
            <p14:sldId id="699"/>
            <p14:sldId id="712"/>
            <p14:sldId id="737"/>
            <p14:sldId id="738"/>
            <p14:sldId id="703"/>
            <p14:sldId id="728"/>
            <p14:sldId id="729"/>
            <p14:sldId id="736"/>
          </p14:sldIdLst>
        </p14:section>
        <p14:section name="Excel一括エクスポート/Excel一括インポート機能" id="{2135F7DC-412B-4B10-B778-6C22324943A5}">
          <p14:sldIdLst>
            <p14:sldId id="720"/>
            <p14:sldId id="713"/>
            <p14:sldId id="715"/>
            <p14:sldId id="719"/>
            <p14:sldId id="739"/>
            <p14:sldId id="740"/>
            <p14:sldId id="721"/>
            <p14:sldId id="72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368"/>
    <a:srgbClr val="FFFF8F"/>
    <a:srgbClr val="46628D"/>
    <a:srgbClr val="E7E9F0"/>
    <a:srgbClr val="B6BCD1"/>
    <a:srgbClr val="000000"/>
    <a:srgbClr val="0000FF"/>
    <a:srgbClr val="663300"/>
    <a:srgbClr val="FFCC00"/>
    <a:srgbClr val="31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14" autoAdjust="0"/>
  </p:normalViewPr>
  <p:slideViewPr>
    <p:cSldViewPr>
      <p:cViewPr varScale="1">
        <p:scale>
          <a:sx n="66" d="100"/>
          <a:sy n="66" d="100"/>
        </p:scale>
        <p:origin x="84" y="4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577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4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98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47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21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98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79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17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61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11" Type="http://schemas.openxmlformats.org/officeDocument/2006/relationships/slide" Target="slide21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it-automation-docs/asset/Documents_ja/Exastro-ITA_&#21033;&#29992;&#25163;&#38918;&#12510;&#12491;&#12517;&#12450;&#12523;_&#12456;&#12463;&#12473;&#12509;&#12540;&#12488;&#65295;&#12452;&#12531;&#12509;&#12540;&#12488;.pdf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&#21033;&#29992;&#25163;&#38918;&#12510;&#12491;&#12517;&#12450;&#12523;_&#12456;&#12463;&#12473;&#12509;&#12540;&#12488;%EF%BC%8F&#12452;&#12531;&#12509;&#12540;&#12488;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エクスポート</a:t>
            </a:r>
            <a:r>
              <a:rPr lang="en-US" altLang="ja-JP" sz="4800" b="1" dirty="0"/>
              <a:t>/</a:t>
            </a:r>
            <a:r>
              <a:rPr lang="ja-JP" altLang="en-US" sz="4800" b="1" dirty="0"/>
              <a:t>インポート</a:t>
            </a:r>
            <a:endParaRPr lang="en-US" altLang="ja-JP" sz="4800" b="1" dirty="0"/>
          </a:p>
          <a:p>
            <a:r>
              <a:rPr lang="en-US" altLang="ja-JP" sz="4800" b="1" kern="0" spc="-150" dirty="0"/>
              <a:t>【</a:t>
            </a:r>
            <a:r>
              <a:rPr lang="ja-JP" altLang="en-US" sz="4800" b="1" kern="0" spc="-150" dirty="0"/>
              <a:t>座学編</a:t>
            </a:r>
            <a:r>
              <a:rPr lang="en-US" altLang="ja-JP" sz="4800" b="1" kern="0" spc="-150" dirty="0"/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06D1F62-0BCD-4E55-9615-CF6CDD67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3" y="5113611"/>
            <a:ext cx="7498730" cy="8108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AE53D68-7362-4D5F-AD51-BE670B99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93" y="1937277"/>
            <a:ext cx="7492633" cy="2780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 </a:t>
            </a:r>
            <a:r>
              <a:rPr lang="ja-JP" altLang="en-US" dirty="0"/>
              <a:t>各メニューの説明</a:t>
            </a:r>
            <a:r>
              <a:rPr lang="en-US" altLang="ja-JP" dirty="0"/>
              <a:t>(2/</a:t>
            </a:r>
            <a:r>
              <a:rPr lang="ja-JP" altLang="en-US" dirty="0"/>
              <a:t>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メニューインポート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「メニューエクスポート」メニューでエクスポートしたデータをアップロードして、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必要なメニューをインポートできます。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5269675" y="3849236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インポートしたいメニューを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353289" y="2352913"/>
            <a:ext cx="944610" cy="4415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2719096" y="2660519"/>
            <a:ext cx="273638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365077" y="5645003"/>
            <a:ext cx="853257" cy="184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2676433" y="5787364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押下してインポートを実行します。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図 16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57" y="4750101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786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FABBD5E-B06B-4C39-8C42-AAB68439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0" y="1844780"/>
            <a:ext cx="8529043" cy="43163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 </a:t>
            </a:r>
            <a:r>
              <a:rPr lang="ja-JP" altLang="en-US" dirty="0"/>
              <a:t>各メニューの説明</a:t>
            </a:r>
            <a:r>
              <a:rPr lang="en-US" altLang="ja-JP" dirty="0"/>
              <a:t>(3/</a:t>
            </a:r>
            <a:r>
              <a:rPr lang="ja-JP" altLang="en-US" dirty="0"/>
              <a:t>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メニューエクスポート・インポート管理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実行したエクスポート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インポートの情報を確認できます。</a:t>
            </a:r>
            <a:br>
              <a:rPr lang="en-US" altLang="ja-JP" dirty="0"/>
            </a:br>
            <a:r>
              <a:rPr lang="ja-JP" altLang="en-US" dirty="0"/>
              <a:t>作業の進行ステータスの確認や、移行データのダウンロードができます。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2000" b="1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196000" y="4021985"/>
            <a:ext cx="46245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418861" y="4050000"/>
            <a:ext cx="361030" cy="4151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093298" y="4050000"/>
            <a:ext cx="325562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226717" y="4025113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 bwMode="auto">
          <a:xfrm>
            <a:off x="5725790" y="4137008"/>
            <a:ext cx="2667213" cy="504070"/>
          </a:xfrm>
          <a:prstGeom prst="borderCallout1">
            <a:avLst>
              <a:gd name="adj1" fmla="val 42937"/>
              <a:gd name="adj2" fmla="val 289"/>
              <a:gd name="adj3" fmla="val 51559"/>
              <a:gd name="adj4" fmla="val -15168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ダウンロードできます。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線吹き出し 1 (枠付き) 29"/>
          <p:cNvSpPr/>
          <p:nvPr/>
        </p:nvSpPr>
        <p:spPr bwMode="auto">
          <a:xfrm>
            <a:off x="3995920" y="4739429"/>
            <a:ext cx="2504978" cy="504070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/>
          </a:p>
          <a:p>
            <a:r>
              <a:rPr lang="ja-JP" altLang="en-US" sz="1100" dirty="0"/>
              <a:t>モードと廃止情報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ステータスを確認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できます。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直線コネクタ 30"/>
          <p:cNvCxnSpPr>
            <a:cxnSpLocks/>
            <a:endCxn id="30" idx="2"/>
          </p:cNvCxnSpPr>
          <p:nvPr/>
        </p:nvCxnSpPr>
        <p:spPr bwMode="auto">
          <a:xfrm>
            <a:off x="3275820" y="4465154"/>
            <a:ext cx="720100" cy="526310"/>
          </a:xfrm>
          <a:prstGeom prst="line">
            <a:avLst/>
          </a:prstGeom>
          <a:ln w="25400"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線吹き出し 1 (枠付き) 15"/>
          <p:cNvSpPr/>
          <p:nvPr/>
        </p:nvSpPr>
        <p:spPr bwMode="auto">
          <a:xfrm>
            <a:off x="2607883" y="3379426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29457"/>
              <a:gd name="adj4" fmla="val -6514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E25982-8BC3-4547-B0D3-BD7205C9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4" y="1796142"/>
            <a:ext cx="8681456" cy="2267909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ja-JP" altLang="en-US" b="1" dirty="0"/>
              <a:t>モード概要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800" dirty="0"/>
              <a:t>メニューエクスポート機能には</a:t>
            </a:r>
            <a:r>
              <a:rPr lang="en-US" altLang="ja-JP" sz="1800" dirty="0"/>
              <a:t>2</a:t>
            </a:r>
            <a:r>
              <a:rPr lang="ja-JP" altLang="en-US" sz="1800" dirty="0"/>
              <a:t>種類のモードがあります。</a:t>
            </a:r>
            <a:endParaRPr kumimoji="1" lang="en-US" altLang="ja-JP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E8B34BF-36F2-4DFD-88E7-0E07332F74E7}"/>
              </a:ext>
            </a:extLst>
          </p:cNvPr>
          <p:cNvGrpSpPr/>
          <p:nvPr/>
        </p:nvGrpSpPr>
        <p:grpSpPr>
          <a:xfrm>
            <a:off x="446344" y="4306463"/>
            <a:ext cx="7294096" cy="769442"/>
            <a:chOff x="446344" y="4306463"/>
            <a:chExt cx="7294096" cy="769442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B3ACFE-6F86-4225-82F3-641319670BF3}"/>
                </a:ext>
              </a:extLst>
            </p:cNvPr>
            <p:cNvSpPr txBox="1"/>
            <p:nvPr/>
          </p:nvSpPr>
          <p:spPr>
            <a:xfrm>
              <a:off x="446344" y="4306463"/>
              <a:ext cx="561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① 環境移行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5C8979-DE3F-4E85-AF98-0B1A405CB075}"/>
                </a:ext>
              </a:extLst>
            </p:cNvPr>
            <p:cNvSpPr txBox="1"/>
            <p:nvPr/>
          </p:nvSpPr>
          <p:spPr>
            <a:xfrm>
              <a:off x="827480" y="4706573"/>
              <a:ext cx="6912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dirty="0"/>
                <a:t>指定メニューのすべてのデータをエクスポートします。</a:t>
              </a: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E2DAECB-186B-4F69-932F-543BAE4E55C1}"/>
              </a:ext>
            </a:extLst>
          </p:cNvPr>
          <p:cNvGrpSpPr/>
          <p:nvPr/>
        </p:nvGrpSpPr>
        <p:grpSpPr>
          <a:xfrm>
            <a:off x="446344" y="5275960"/>
            <a:ext cx="6206731" cy="769442"/>
            <a:chOff x="446344" y="5275960"/>
            <a:chExt cx="6206731" cy="769442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22EB7C2-E831-48D1-BFEE-10AF106887DD}"/>
                </a:ext>
              </a:extLst>
            </p:cNvPr>
            <p:cNvSpPr txBox="1"/>
            <p:nvPr/>
          </p:nvSpPr>
          <p:spPr>
            <a:xfrm>
              <a:off x="446344" y="5275960"/>
              <a:ext cx="561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② </a:t>
              </a:r>
              <a:r>
                <a:rPr lang="ja-JP" altLang="en-US" sz="2000" b="1" dirty="0"/>
                <a:t>時刻指定</a:t>
              </a:r>
              <a:endParaRPr kumimoji="1" lang="ja-JP" altLang="en-US" sz="2000" b="1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3DB0DBF-9469-4E05-BAD1-1B17030342D1}"/>
                </a:ext>
              </a:extLst>
            </p:cNvPr>
            <p:cNvSpPr txBox="1"/>
            <p:nvPr/>
          </p:nvSpPr>
          <p:spPr>
            <a:xfrm>
              <a:off x="829726" y="5676070"/>
              <a:ext cx="5823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dirty="0"/>
                <a:t>指定時刻以降のデータのみエクスポートします。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C96A0B-6772-4557-931E-8294EFB9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ja-JP" altLang="en-US" dirty="0"/>
              <a:t>モード概要</a:t>
            </a:r>
            <a:r>
              <a:rPr kumimoji="1" lang="en-US" altLang="ja-JP" dirty="0"/>
              <a:t>(1/3)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18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692620"/>
            <a:ext cx="8871817" cy="5688718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sz="2400" b="1" dirty="0"/>
              <a:t>環境移行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dirty="0"/>
              <a:t>「環境移行」モードでは</a:t>
            </a:r>
            <a:r>
              <a:rPr lang="en-US" altLang="ja-JP" sz="1600" dirty="0"/>
              <a:t>ITA</a:t>
            </a:r>
            <a:r>
              <a:rPr lang="ja-JP" altLang="en-US" sz="1600" dirty="0"/>
              <a:t>に登録したデータのうち、指定メニューのすべてのデータをエクスポートします。そのためインポート時には、既存の同一メニュー全体が置き換えられます。</a:t>
            </a:r>
            <a:endParaRPr kumimoji="1" lang="en-US" altLang="ja-JP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BD9CBD5-387D-4EEA-95F0-C35E8E49F2D5}"/>
              </a:ext>
            </a:extLst>
          </p:cNvPr>
          <p:cNvSpPr/>
          <p:nvPr/>
        </p:nvSpPr>
        <p:spPr bwMode="auto">
          <a:xfrm>
            <a:off x="237896" y="763391"/>
            <a:ext cx="216030" cy="203902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6B409D3-D8A8-4F36-B855-6280FC209218}"/>
              </a:ext>
            </a:extLst>
          </p:cNvPr>
          <p:cNvGrpSpPr/>
          <p:nvPr/>
        </p:nvGrpSpPr>
        <p:grpSpPr>
          <a:xfrm>
            <a:off x="345911" y="3555224"/>
            <a:ext cx="8346554" cy="2036126"/>
            <a:chOff x="-108662" y="3892088"/>
            <a:chExt cx="8346554" cy="2036126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8B90B0E8-19DC-479B-A3D2-C970897C1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531" y="4297592"/>
              <a:ext cx="1248361" cy="1416506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155F945-A609-4A22-8E5D-95CC7A9D24F5}"/>
                </a:ext>
              </a:extLst>
            </p:cNvPr>
            <p:cNvSpPr txBox="1"/>
            <p:nvPr/>
          </p:nvSpPr>
          <p:spPr>
            <a:xfrm>
              <a:off x="7084058" y="4438783"/>
              <a:ext cx="1065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メニュー</a:t>
              </a:r>
              <a:r>
                <a:rPr kumimoji="1" lang="en-US" altLang="ja-JP" sz="1400" b="1" dirty="0"/>
                <a:t>A</a:t>
              </a:r>
              <a:endParaRPr kumimoji="1" lang="ja-JP" altLang="en-US" sz="1400" b="1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3760657-31B7-40D4-9512-C87C5FB44DB3}"/>
                </a:ext>
              </a:extLst>
            </p:cNvPr>
            <p:cNvSpPr/>
            <p:nvPr/>
          </p:nvSpPr>
          <p:spPr bwMode="auto">
            <a:xfrm>
              <a:off x="6992734" y="4255806"/>
              <a:ext cx="1229060" cy="1416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CFFF2279-C914-473D-942C-F9CA19341DF3}"/>
                </a:ext>
              </a:extLst>
            </p:cNvPr>
            <p:cNvGrpSpPr/>
            <p:nvPr/>
          </p:nvGrpSpPr>
          <p:grpSpPr>
            <a:xfrm>
              <a:off x="-108662" y="3892088"/>
              <a:ext cx="7151465" cy="2036126"/>
              <a:chOff x="-67075" y="3936060"/>
              <a:chExt cx="7151465" cy="2036126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83B4C99F-44A1-4470-9F19-72F4A15CB770}"/>
                  </a:ext>
                </a:extLst>
              </p:cNvPr>
              <p:cNvGrpSpPr/>
              <p:nvPr/>
            </p:nvGrpSpPr>
            <p:grpSpPr>
              <a:xfrm>
                <a:off x="-67075" y="4035441"/>
                <a:ext cx="7151465" cy="1936745"/>
                <a:chOff x="0" y="3958626"/>
                <a:chExt cx="7151465" cy="1936745"/>
              </a:xfrm>
            </p:grpSpPr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45050CCE-400E-4F96-80A4-3936795EB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1520" y="4290509"/>
                  <a:ext cx="1248361" cy="1416506"/>
                </a:xfrm>
                <a:prstGeom prst="rect">
                  <a:avLst/>
                </a:prstGeom>
              </p:spPr>
            </p:pic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AA3C8E47-643C-4690-8203-86D005F42A1B}"/>
                    </a:ext>
                  </a:extLst>
                </p:cNvPr>
                <p:cNvSpPr txBox="1"/>
                <p:nvPr/>
              </p:nvSpPr>
              <p:spPr>
                <a:xfrm>
                  <a:off x="2546047" y="4431700"/>
                  <a:ext cx="10656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400" b="1" dirty="0"/>
                    <a:t>メニュー</a:t>
                  </a:r>
                  <a:r>
                    <a:rPr kumimoji="1" lang="en-US" altLang="ja-JP" sz="1400" b="1" dirty="0"/>
                    <a:t>B</a:t>
                  </a:r>
                  <a:endParaRPr kumimoji="1" lang="ja-JP" altLang="en-US" sz="1400" b="1" dirty="0"/>
                </a:p>
              </p:txBody>
            </p:sp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CEC9891E-DFD4-4B25-8F37-9BEF08F2514F}"/>
                    </a:ext>
                  </a:extLst>
                </p:cNvPr>
                <p:cNvGrpSpPr/>
                <p:nvPr/>
              </p:nvGrpSpPr>
              <p:grpSpPr>
                <a:xfrm>
                  <a:off x="0" y="3958626"/>
                  <a:ext cx="7151465" cy="1936745"/>
                  <a:chOff x="0" y="3958626"/>
                  <a:chExt cx="7151465" cy="1936745"/>
                </a:xfrm>
              </p:grpSpPr>
              <p:grpSp>
                <p:nvGrpSpPr>
                  <p:cNvPr id="2" name="グループ化 1">
                    <a:extLst>
                      <a:ext uri="{FF2B5EF4-FFF2-40B4-BE49-F238E27FC236}">
                        <a16:creationId xmlns:a16="http://schemas.microsoft.com/office/drawing/2014/main" id="{C75E867C-E85F-41BB-80AB-0D69442754E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958626"/>
                    <a:ext cx="7151465" cy="1936745"/>
                    <a:chOff x="-83221" y="4218188"/>
                    <a:chExt cx="7274758" cy="2026970"/>
                  </a:xfrm>
                </p:grpSpPr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FDADE7A9-F968-4AA8-B0DC-3EAA9DF85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83221" y="4218188"/>
                      <a:ext cx="5972178" cy="2026970"/>
                      <a:chOff x="32038" y="4640678"/>
                      <a:chExt cx="5851984" cy="1876766"/>
                    </a:xfrm>
                  </p:grpSpPr>
                  <p:grpSp>
                    <p:nvGrpSpPr>
                      <p:cNvPr id="5" name="グループ化 4">
                        <a:extLst>
                          <a:ext uri="{FF2B5EF4-FFF2-40B4-BE49-F238E27FC236}">
                            <a16:creationId xmlns:a16="http://schemas.microsoft.com/office/drawing/2014/main" id="{DEA5AA4D-F11A-4A7A-B05A-F575F08708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3844" y="4640678"/>
                        <a:ext cx="5570178" cy="1464014"/>
                        <a:chOff x="313844" y="4640678"/>
                        <a:chExt cx="5570178" cy="1464014"/>
                      </a:xfrm>
                    </p:grpSpPr>
                    <p:grpSp>
                      <p:nvGrpSpPr>
                        <p:cNvPr id="8" name="グループ化 7">
                          <a:extLst>
                            <a:ext uri="{FF2B5EF4-FFF2-40B4-BE49-F238E27FC236}">
                              <a16:creationId xmlns:a16="http://schemas.microsoft.com/office/drawing/2014/main" id="{635EB38A-967A-4EFE-B8E8-FA60DE091E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3844" y="4640678"/>
                          <a:ext cx="5570178" cy="1464014"/>
                          <a:chOff x="-34558" y="3858259"/>
                          <a:chExt cx="5654291" cy="1539016"/>
                        </a:xfrm>
                      </p:grpSpPr>
                      <p:pic>
                        <p:nvPicPr>
                          <p:cNvPr id="15" name="図 14">
                            <a:extLst>
                              <a:ext uri="{FF2B5EF4-FFF2-40B4-BE49-F238E27FC236}">
                                <a16:creationId xmlns:a16="http://schemas.microsoft.com/office/drawing/2014/main" id="{D417ED70-9743-4EB2-A161-E036124F341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-34558" y="4213318"/>
                            <a:ext cx="694044" cy="1183957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19" name="グループ化 18">
                            <a:extLst>
                              <a:ext uri="{FF2B5EF4-FFF2-40B4-BE49-F238E27FC236}">
                                <a16:creationId xmlns:a16="http://schemas.microsoft.com/office/drawing/2014/main" id="{0E7832F7-D9F3-4C54-9F9B-6EADEA9E06B2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gray">
                          <a:xfrm>
                            <a:off x="4171375" y="3858259"/>
                            <a:ext cx="685030" cy="806872"/>
                            <a:chOff x="-1667554" y="79138"/>
                            <a:chExt cx="3372623" cy="3972506"/>
                          </a:xfrm>
                        </p:grpSpPr>
                        <p:sp>
                          <p:nvSpPr>
                            <p:cNvPr id="24" name="Freeform 85">
                              <a:extLst>
                                <a:ext uri="{FF2B5EF4-FFF2-40B4-BE49-F238E27FC236}">
                                  <a16:creationId xmlns:a16="http://schemas.microsoft.com/office/drawing/2014/main" id="{501EAA26-E3A5-43FE-B0E9-D595EB0586B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1667554" y="79138"/>
                              <a:ext cx="3372623" cy="3972506"/>
                            </a:xfrm>
                            <a:custGeom>
                              <a:avLst/>
                              <a:gdLst>
                                <a:gd name="T0" fmla="*/ 633 w 655"/>
                                <a:gd name="T1" fmla="*/ 180 h 755"/>
                                <a:gd name="T2" fmla="*/ 467 w 655"/>
                                <a:gd name="T3" fmla="*/ 21 h 755"/>
                                <a:gd name="T4" fmla="*/ 414 w 655"/>
                                <a:gd name="T5" fmla="*/ 0 h 755"/>
                                <a:gd name="T6" fmla="*/ 134 w 655"/>
                                <a:gd name="T7" fmla="*/ 0 h 755"/>
                                <a:gd name="T8" fmla="*/ 81 w 655"/>
                                <a:gd name="T9" fmla="*/ 52 h 755"/>
                                <a:gd name="T10" fmla="*/ 81 w 655"/>
                                <a:gd name="T11" fmla="*/ 105 h 755"/>
                                <a:gd name="T12" fmla="*/ 24 w 655"/>
                                <a:gd name="T13" fmla="*/ 105 h 755"/>
                                <a:gd name="T14" fmla="*/ 0 w 655"/>
                                <a:gd name="T15" fmla="*/ 129 h 755"/>
                                <a:gd name="T16" fmla="*/ 0 w 655"/>
                                <a:gd name="T17" fmla="*/ 273 h 755"/>
                                <a:gd name="T18" fmla="*/ 24 w 655"/>
                                <a:gd name="T19" fmla="*/ 297 h 755"/>
                                <a:gd name="T20" fmla="*/ 81 w 655"/>
                                <a:gd name="T21" fmla="*/ 297 h 755"/>
                                <a:gd name="T22" fmla="*/ 81 w 655"/>
                                <a:gd name="T23" fmla="*/ 703 h 755"/>
                                <a:gd name="T24" fmla="*/ 134 w 655"/>
                                <a:gd name="T25" fmla="*/ 755 h 755"/>
                                <a:gd name="T26" fmla="*/ 603 w 655"/>
                                <a:gd name="T27" fmla="*/ 755 h 755"/>
                                <a:gd name="T28" fmla="*/ 655 w 655"/>
                                <a:gd name="T29" fmla="*/ 703 h 755"/>
                                <a:gd name="T30" fmla="*/ 655 w 655"/>
                                <a:gd name="T31" fmla="*/ 233 h 755"/>
                                <a:gd name="T32" fmla="*/ 633 w 655"/>
                                <a:gd name="T33" fmla="*/ 180 h 7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</a:cxnLst>
                              <a:rect l="0" t="0" r="r" b="b"/>
                              <a:pathLst>
                                <a:path w="655" h="755">
                                  <a:moveTo>
                                    <a:pt x="633" y="180"/>
                                  </a:moveTo>
                                  <a:cubicBezTo>
                                    <a:pt x="467" y="21"/>
                                    <a:pt x="467" y="21"/>
                                    <a:pt x="467" y="21"/>
                                  </a:cubicBezTo>
                                  <a:cubicBezTo>
                                    <a:pt x="454" y="8"/>
                                    <a:pt x="433" y="0"/>
                                    <a:pt x="414" y="0"/>
                                  </a:cubicBezTo>
                                  <a:cubicBezTo>
                                    <a:pt x="134" y="0"/>
                                    <a:pt x="134" y="0"/>
                                    <a:pt x="134" y="0"/>
                                  </a:cubicBezTo>
                                  <a:cubicBezTo>
                                    <a:pt x="105" y="0"/>
                                    <a:pt x="81" y="23"/>
                                    <a:pt x="81" y="52"/>
                                  </a:cubicBezTo>
                                  <a:cubicBezTo>
                                    <a:pt x="81" y="70"/>
                                    <a:pt x="81" y="88"/>
                                    <a:pt x="81" y="105"/>
                                  </a:cubicBezTo>
                                  <a:cubicBezTo>
                                    <a:pt x="24" y="105"/>
                                    <a:pt x="24" y="105"/>
                                    <a:pt x="24" y="105"/>
                                  </a:cubicBezTo>
                                  <a:cubicBezTo>
                                    <a:pt x="11" y="105"/>
                                    <a:pt x="0" y="116"/>
                                    <a:pt x="0" y="129"/>
                                  </a:cubicBezTo>
                                  <a:cubicBezTo>
                                    <a:pt x="0" y="273"/>
                                    <a:pt x="0" y="273"/>
                                    <a:pt x="0" y="273"/>
                                  </a:cubicBezTo>
                                  <a:cubicBezTo>
                                    <a:pt x="0" y="287"/>
                                    <a:pt x="11" y="297"/>
                                    <a:pt x="24" y="297"/>
                                  </a:cubicBezTo>
                                  <a:cubicBezTo>
                                    <a:pt x="81" y="297"/>
                                    <a:pt x="81" y="297"/>
                                    <a:pt x="81" y="297"/>
                                  </a:cubicBezTo>
                                  <a:cubicBezTo>
                                    <a:pt x="81" y="703"/>
                                    <a:pt x="81" y="703"/>
                                    <a:pt x="81" y="703"/>
                                  </a:cubicBezTo>
                                  <a:cubicBezTo>
                                    <a:pt x="81" y="732"/>
                                    <a:pt x="105" y="755"/>
                                    <a:pt x="134" y="755"/>
                                  </a:cubicBezTo>
                                  <a:cubicBezTo>
                                    <a:pt x="603" y="755"/>
                                    <a:pt x="603" y="755"/>
                                    <a:pt x="603" y="755"/>
                                  </a:cubicBezTo>
                                  <a:cubicBezTo>
                                    <a:pt x="632" y="755"/>
                                    <a:pt x="655" y="732"/>
                                    <a:pt x="655" y="703"/>
                                  </a:cubicBezTo>
                                  <a:cubicBezTo>
                                    <a:pt x="655" y="233"/>
                                    <a:pt x="655" y="233"/>
                                    <a:pt x="655" y="233"/>
                                  </a:cubicBezTo>
                                  <a:cubicBezTo>
                                    <a:pt x="655" y="215"/>
                                    <a:pt x="646" y="193"/>
                                    <a:pt x="633" y="18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2B62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25" name="フリーフォーム 79">
                              <a:extLst>
                                <a:ext uri="{FF2B5EF4-FFF2-40B4-BE49-F238E27FC236}">
                                  <a16:creationId xmlns:a16="http://schemas.microsoft.com/office/drawing/2014/main" id="{E38409C5-A7F4-43F4-85DC-D331D71FA395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999459" y="300994"/>
                              <a:ext cx="2578929" cy="3528794"/>
                            </a:xfrm>
                            <a:custGeom>
                              <a:avLst/>
                              <a:gdLst>
                                <a:gd name="connsiteX0" fmla="*/ 316700 w 1887538"/>
                                <a:gd name="connsiteY0" fmla="*/ 2041525 h 2571750"/>
                                <a:gd name="connsiteX1" fmla="*/ 271463 w 1887538"/>
                                <a:gd name="connsiteY1" fmla="*/ 2085975 h 2571750"/>
                                <a:gd name="connsiteX2" fmla="*/ 316700 w 1887538"/>
                                <a:gd name="connsiteY2" fmla="*/ 2130425 h 2571750"/>
                                <a:gd name="connsiteX3" fmla="*/ 557964 w 1887538"/>
                                <a:gd name="connsiteY3" fmla="*/ 2130425 h 2571750"/>
                                <a:gd name="connsiteX4" fmla="*/ 580583 w 1887538"/>
                                <a:gd name="connsiteY4" fmla="*/ 2130425 h 2571750"/>
                                <a:gd name="connsiteX5" fmla="*/ 614511 w 1887538"/>
                                <a:gd name="connsiteY5" fmla="*/ 2130425 h 2571750"/>
                                <a:gd name="connsiteX6" fmla="*/ 618281 w 1887538"/>
                                <a:gd name="connsiteY6" fmla="*/ 2130425 h 2571750"/>
                                <a:gd name="connsiteX7" fmla="*/ 1564489 w 1887538"/>
                                <a:gd name="connsiteY7" fmla="*/ 2130425 h 2571750"/>
                                <a:gd name="connsiteX8" fmla="*/ 1609726 w 1887538"/>
                                <a:gd name="connsiteY8" fmla="*/ 2085975 h 2571750"/>
                                <a:gd name="connsiteX9" fmla="*/ 1564489 w 1887538"/>
                                <a:gd name="connsiteY9" fmla="*/ 2041525 h 2571750"/>
                                <a:gd name="connsiteX10" fmla="*/ 618281 w 1887538"/>
                                <a:gd name="connsiteY10" fmla="*/ 2041525 h 2571750"/>
                                <a:gd name="connsiteX11" fmla="*/ 610741 w 1887538"/>
                                <a:gd name="connsiteY11" fmla="*/ 2041525 h 2571750"/>
                                <a:gd name="connsiteX12" fmla="*/ 573043 w 1887538"/>
                                <a:gd name="connsiteY12" fmla="*/ 2041525 h 2571750"/>
                                <a:gd name="connsiteX13" fmla="*/ 557964 w 1887538"/>
                                <a:gd name="connsiteY13" fmla="*/ 2041525 h 2571750"/>
                                <a:gd name="connsiteX14" fmla="*/ 316700 w 1887538"/>
                                <a:gd name="connsiteY14" fmla="*/ 2041525 h 2571750"/>
                                <a:gd name="connsiteX15" fmla="*/ 316700 w 1887538"/>
                                <a:gd name="connsiteY15" fmla="*/ 1646237 h 2571750"/>
                                <a:gd name="connsiteX16" fmla="*/ 271463 w 1887538"/>
                                <a:gd name="connsiteY16" fmla="*/ 1694942 h 2571750"/>
                                <a:gd name="connsiteX17" fmla="*/ 316700 w 1887538"/>
                                <a:gd name="connsiteY17" fmla="*/ 1739900 h 2571750"/>
                                <a:gd name="connsiteX18" fmla="*/ 557964 w 1887538"/>
                                <a:gd name="connsiteY18" fmla="*/ 1739900 h 2571750"/>
                                <a:gd name="connsiteX19" fmla="*/ 580583 w 1887538"/>
                                <a:gd name="connsiteY19" fmla="*/ 1739900 h 2571750"/>
                                <a:gd name="connsiteX20" fmla="*/ 614511 w 1887538"/>
                                <a:gd name="connsiteY20" fmla="*/ 1739900 h 2571750"/>
                                <a:gd name="connsiteX21" fmla="*/ 618281 w 1887538"/>
                                <a:gd name="connsiteY21" fmla="*/ 1739900 h 2571750"/>
                                <a:gd name="connsiteX22" fmla="*/ 1564489 w 1887538"/>
                                <a:gd name="connsiteY22" fmla="*/ 1739900 h 2571750"/>
                                <a:gd name="connsiteX23" fmla="*/ 1609726 w 1887538"/>
                                <a:gd name="connsiteY23" fmla="*/ 1694942 h 2571750"/>
                                <a:gd name="connsiteX24" fmla="*/ 1564489 w 1887538"/>
                                <a:gd name="connsiteY24" fmla="*/ 1646237 h 2571750"/>
                                <a:gd name="connsiteX25" fmla="*/ 618281 w 1887538"/>
                                <a:gd name="connsiteY25" fmla="*/ 1646237 h 2571750"/>
                                <a:gd name="connsiteX26" fmla="*/ 610741 w 1887538"/>
                                <a:gd name="connsiteY26" fmla="*/ 1646237 h 2571750"/>
                                <a:gd name="connsiteX27" fmla="*/ 573043 w 1887538"/>
                                <a:gd name="connsiteY27" fmla="*/ 1646237 h 2571750"/>
                                <a:gd name="connsiteX28" fmla="*/ 557964 w 1887538"/>
                                <a:gd name="connsiteY28" fmla="*/ 1646237 h 2571750"/>
                                <a:gd name="connsiteX29" fmla="*/ 316700 w 1887538"/>
                                <a:gd name="connsiteY29" fmla="*/ 1646237 h 2571750"/>
                                <a:gd name="connsiteX30" fmla="*/ 316700 w 1887538"/>
                                <a:gd name="connsiteY30" fmla="*/ 1249362 h 2571750"/>
                                <a:gd name="connsiteX31" fmla="*/ 271463 w 1887538"/>
                                <a:gd name="connsiteY31" fmla="*/ 1298892 h 2571750"/>
                                <a:gd name="connsiteX32" fmla="*/ 316700 w 1887538"/>
                                <a:gd name="connsiteY32" fmla="*/ 1344612 h 2571750"/>
                                <a:gd name="connsiteX33" fmla="*/ 557964 w 1887538"/>
                                <a:gd name="connsiteY33" fmla="*/ 1344612 h 2571750"/>
                                <a:gd name="connsiteX34" fmla="*/ 580583 w 1887538"/>
                                <a:gd name="connsiteY34" fmla="*/ 1344612 h 2571750"/>
                                <a:gd name="connsiteX35" fmla="*/ 614511 w 1887538"/>
                                <a:gd name="connsiteY35" fmla="*/ 1344612 h 2571750"/>
                                <a:gd name="connsiteX36" fmla="*/ 618281 w 1887538"/>
                                <a:gd name="connsiteY36" fmla="*/ 1344612 h 2571750"/>
                                <a:gd name="connsiteX37" fmla="*/ 1564489 w 1887538"/>
                                <a:gd name="connsiteY37" fmla="*/ 1344612 h 2571750"/>
                                <a:gd name="connsiteX38" fmla="*/ 1609726 w 1887538"/>
                                <a:gd name="connsiteY38" fmla="*/ 1298892 h 2571750"/>
                                <a:gd name="connsiteX39" fmla="*/ 1564489 w 1887538"/>
                                <a:gd name="connsiteY39" fmla="*/ 1249362 h 2571750"/>
                                <a:gd name="connsiteX40" fmla="*/ 618281 w 1887538"/>
                                <a:gd name="connsiteY40" fmla="*/ 1249362 h 2571750"/>
                                <a:gd name="connsiteX41" fmla="*/ 610741 w 1887538"/>
                                <a:gd name="connsiteY41" fmla="*/ 1249362 h 2571750"/>
                                <a:gd name="connsiteX42" fmla="*/ 573043 w 1887538"/>
                                <a:gd name="connsiteY42" fmla="*/ 1249362 h 2571750"/>
                                <a:gd name="connsiteX43" fmla="*/ 557964 w 1887538"/>
                                <a:gd name="connsiteY43" fmla="*/ 1249362 h 2571750"/>
                                <a:gd name="connsiteX44" fmla="*/ 316700 w 1887538"/>
                                <a:gd name="connsiteY44" fmla="*/ 1249362 h 2571750"/>
                                <a:gd name="connsiteX45" fmla="*/ 1220789 w 1887538"/>
                                <a:gd name="connsiteY45" fmla="*/ 41276 h 2571750"/>
                                <a:gd name="connsiteX46" fmla="*/ 1843089 w 1887538"/>
                                <a:gd name="connsiteY46" fmla="*/ 639764 h 2571750"/>
                                <a:gd name="connsiteX47" fmla="*/ 1220789 w 1887538"/>
                                <a:gd name="connsiteY47" fmla="*/ 639764 h 2571750"/>
                                <a:gd name="connsiteX48" fmla="*/ 56513 w 1887538"/>
                                <a:gd name="connsiteY48" fmla="*/ 0 h 2571750"/>
                                <a:gd name="connsiteX49" fmla="*/ 557596 w 1887538"/>
                                <a:gd name="connsiteY49" fmla="*/ 0 h 2571750"/>
                                <a:gd name="connsiteX50" fmla="*/ 587736 w 1887538"/>
                                <a:gd name="connsiteY50" fmla="*/ 0 h 2571750"/>
                                <a:gd name="connsiteX51" fmla="*/ 610342 w 1887538"/>
                                <a:gd name="connsiteY51" fmla="*/ 0 h 2571750"/>
                                <a:gd name="connsiteX52" fmla="*/ 617877 w 1887538"/>
                                <a:gd name="connsiteY52" fmla="*/ 0 h 2571750"/>
                                <a:gd name="connsiteX53" fmla="*/ 1115192 w 1887538"/>
                                <a:gd name="connsiteY53" fmla="*/ 0 h 2571750"/>
                                <a:gd name="connsiteX54" fmla="*/ 1130262 w 1887538"/>
                                <a:gd name="connsiteY54" fmla="*/ 0 h 2571750"/>
                                <a:gd name="connsiteX55" fmla="*/ 1130262 w 1887538"/>
                                <a:gd name="connsiteY55" fmla="*/ 681532 h 2571750"/>
                                <a:gd name="connsiteX56" fmla="*/ 1175473 w 1887538"/>
                                <a:gd name="connsiteY56" fmla="*/ 726717 h 2571750"/>
                                <a:gd name="connsiteX57" fmla="*/ 1887538 w 1887538"/>
                                <a:gd name="connsiteY57" fmla="*/ 726717 h 2571750"/>
                                <a:gd name="connsiteX58" fmla="*/ 1887538 w 1887538"/>
                                <a:gd name="connsiteY58" fmla="*/ 745544 h 2571750"/>
                                <a:gd name="connsiteX59" fmla="*/ 1887538 w 1887538"/>
                                <a:gd name="connsiteY59" fmla="*/ 2511504 h 2571750"/>
                                <a:gd name="connsiteX60" fmla="*/ 1827257 w 1887538"/>
                                <a:gd name="connsiteY60" fmla="*/ 2571750 h 2571750"/>
                                <a:gd name="connsiteX61" fmla="*/ 617877 w 1887538"/>
                                <a:gd name="connsiteY61" fmla="*/ 2571750 h 2571750"/>
                                <a:gd name="connsiteX62" fmla="*/ 576434 w 1887538"/>
                                <a:gd name="connsiteY62" fmla="*/ 2571750 h 2571750"/>
                                <a:gd name="connsiteX63" fmla="*/ 557596 w 1887538"/>
                                <a:gd name="connsiteY63" fmla="*/ 2571750 h 2571750"/>
                                <a:gd name="connsiteX64" fmla="*/ 56513 w 1887538"/>
                                <a:gd name="connsiteY64" fmla="*/ 2571750 h 2571750"/>
                                <a:gd name="connsiteX65" fmla="*/ 0 w 1887538"/>
                                <a:gd name="connsiteY65" fmla="*/ 2511504 h 2571750"/>
                                <a:gd name="connsiteX66" fmla="*/ 0 w 1887538"/>
                                <a:gd name="connsiteY66" fmla="*/ 982762 h 2571750"/>
                                <a:gd name="connsiteX67" fmla="*/ 851464 w 1887538"/>
                                <a:gd name="connsiteY67" fmla="*/ 982762 h 2571750"/>
                                <a:gd name="connsiteX68" fmla="*/ 941885 w 1887538"/>
                                <a:gd name="connsiteY68" fmla="*/ 892393 h 2571750"/>
                                <a:gd name="connsiteX69" fmla="*/ 941885 w 1887538"/>
                                <a:gd name="connsiteY69" fmla="*/ 350180 h 2571750"/>
                                <a:gd name="connsiteX70" fmla="*/ 851464 w 1887538"/>
                                <a:gd name="connsiteY70" fmla="*/ 259811 h 2571750"/>
                                <a:gd name="connsiteX71" fmla="*/ 0 w 1887538"/>
                                <a:gd name="connsiteY71" fmla="*/ 259811 h 2571750"/>
                                <a:gd name="connsiteX72" fmla="*/ 0 w 1887538"/>
                                <a:gd name="connsiteY72" fmla="*/ 60246 h 2571750"/>
                                <a:gd name="connsiteX73" fmla="*/ 56513 w 1887538"/>
                                <a:gd name="connsiteY73" fmla="*/ 0 h 25717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  <a:cxn ang="0">
                                  <a:pos x="connsiteX15" y="connsiteY15"/>
                                </a:cxn>
                                <a:cxn ang="0">
                                  <a:pos x="connsiteX16" y="connsiteY16"/>
                                </a:cxn>
                                <a:cxn ang="0">
                                  <a:pos x="connsiteX17" y="connsiteY17"/>
                                </a:cxn>
                                <a:cxn ang="0">
                                  <a:pos x="connsiteX18" y="connsiteY18"/>
                                </a:cxn>
                                <a:cxn ang="0">
                                  <a:pos x="connsiteX19" y="connsiteY19"/>
                                </a:cxn>
                                <a:cxn ang="0">
                                  <a:pos x="connsiteX20" y="connsiteY20"/>
                                </a:cxn>
                                <a:cxn ang="0">
                                  <a:pos x="connsiteX21" y="connsiteY21"/>
                                </a:cxn>
                                <a:cxn ang="0">
                                  <a:pos x="connsiteX22" y="connsiteY22"/>
                                </a:cxn>
                                <a:cxn ang="0">
                                  <a:pos x="connsiteX23" y="connsiteY23"/>
                                </a:cxn>
                                <a:cxn ang="0">
                                  <a:pos x="connsiteX24" y="connsiteY24"/>
                                </a:cxn>
                                <a:cxn ang="0">
                                  <a:pos x="connsiteX25" y="connsiteY25"/>
                                </a:cxn>
                                <a:cxn ang="0">
                                  <a:pos x="connsiteX26" y="connsiteY26"/>
                                </a:cxn>
                                <a:cxn ang="0">
                                  <a:pos x="connsiteX27" y="connsiteY27"/>
                                </a:cxn>
                                <a:cxn ang="0">
                                  <a:pos x="connsiteX28" y="connsiteY28"/>
                                </a:cxn>
                                <a:cxn ang="0">
                                  <a:pos x="connsiteX29" y="connsiteY29"/>
                                </a:cxn>
                                <a:cxn ang="0">
                                  <a:pos x="connsiteX30" y="connsiteY30"/>
                                </a:cxn>
                                <a:cxn ang="0">
                                  <a:pos x="connsiteX31" y="connsiteY31"/>
                                </a:cxn>
                                <a:cxn ang="0">
                                  <a:pos x="connsiteX32" y="connsiteY32"/>
                                </a:cxn>
                                <a:cxn ang="0">
                                  <a:pos x="connsiteX33" y="connsiteY33"/>
                                </a:cxn>
                                <a:cxn ang="0">
                                  <a:pos x="connsiteX34" y="connsiteY34"/>
                                </a:cxn>
                                <a:cxn ang="0">
                                  <a:pos x="connsiteX35" y="connsiteY35"/>
                                </a:cxn>
                                <a:cxn ang="0">
                                  <a:pos x="connsiteX36" y="connsiteY36"/>
                                </a:cxn>
                                <a:cxn ang="0">
                                  <a:pos x="connsiteX37" y="connsiteY37"/>
                                </a:cxn>
                                <a:cxn ang="0">
                                  <a:pos x="connsiteX38" y="connsiteY38"/>
                                </a:cxn>
                                <a:cxn ang="0">
                                  <a:pos x="connsiteX39" y="connsiteY39"/>
                                </a:cxn>
                                <a:cxn ang="0">
                                  <a:pos x="connsiteX40" y="connsiteY40"/>
                                </a:cxn>
                                <a:cxn ang="0">
                                  <a:pos x="connsiteX41" y="connsiteY41"/>
                                </a:cxn>
                                <a:cxn ang="0">
                                  <a:pos x="connsiteX42" y="connsiteY42"/>
                                </a:cxn>
                                <a:cxn ang="0">
                                  <a:pos x="connsiteX43" y="connsiteY43"/>
                                </a:cxn>
                                <a:cxn ang="0">
                                  <a:pos x="connsiteX44" y="connsiteY44"/>
                                </a:cxn>
                                <a:cxn ang="0">
                                  <a:pos x="connsiteX45" y="connsiteY45"/>
                                </a:cxn>
                                <a:cxn ang="0">
                                  <a:pos x="connsiteX46" y="connsiteY46"/>
                                </a:cxn>
                                <a:cxn ang="0">
                                  <a:pos x="connsiteX47" y="connsiteY47"/>
                                </a:cxn>
                                <a:cxn ang="0">
                                  <a:pos x="connsiteX48" y="connsiteY48"/>
                                </a:cxn>
                                <a:cxn ang="0">
                                  <a:pos x="connsiteX49" y="connsiteY49"/>
                                </a:cxn>
                                <a:cxn ang="0">
                                  <a:pos x="connsiteX50" y="connsiteY50"/>
                                </a:cxn>
                                <a:cxn ang="0">
                                  <a:pos x="connsiteX51" y="connsiteY51"/>
                                </a:cxn>
                                <a:cxn ang="0">
                                  <a:pos x="connsiteX52" y="connsiteY52"/>
                                </a:cxn>
                                <a:cxn ang="0">
                                  <a:pos x="connsiteX53" y="connsiteY53"/>
                                </a:cxn>
                                <a:cxn ang="0">
                                  <a:pos x="connsiteX54" y="connsiteY54"/>
                                </a:cxn>
                                <a:cxn ang="0">
                                  <a:pos x="connsiteX55" y="connsiteY55"/>
                                </a:cxn>
                                <a:cxn ang="0">
                                  <a:pos x="connsiteX56" y="connsiteY56"/>
                                </a:cxn>
                                <a:cxn ang="0">
                                  <a:pos x="connsiteX57" y="connsiteY57"/>
                                </a:cxn>
                                <a:cxn ang="0">
                                  <a:pos x="connsiteX58" y="connsiteY58"/>
                                </a:cxn>
                                <a:cxn ang="0">
                                  <a:pos x="connsiteX59" y="connsiteY59"/>
                                </a:cxn>
                                <a:cxn ang="0">
                                  <a:pos x="connsiteX60" y="connsiteY60"/>
                                </a:cxn>
                                <a:cxn ang="0">
                                  <a:pos x="connsiteX61" y="connsiteY61"/>
                                </a:cxn>
                                <a:cxn ang="0">
                                  <a:pos x="connsiteX62" y="connsiteY62"/>
                                </a:cxn>
                                <a:cxn ang="0">
                                  <a:pos x="connsiteX63" y="connsiteY63"/>
                                </a:cxn>
                                <a:cxn ang="0">
                                  <a:pos x="connsiteX64" y="connsiteY64"/>
                                </a:cxn>
                                <a:cxn ang="0">
                                  <a:pos x="connsiteX65" y="connsiteY65"/>
                                </a:cxn>
                                <a:cxn ang="0">
                                  <a:pos x="connsiteX66" y="connsiteY66"/>
                                </a:cxn>
                                <a:cxn ang="0">
                                  <a:pos x="connsiteX67" y="connsiteY67"/>
                                </a:cxn>
                                <a:cxn ang="0">
                                  <a:pos x="connsiteX68" y="connsiteY68"/>
                                </a:cxn>
                                <a:cxn ang="0">
                                  <a:pos x="connsiteX69" y="connsiteY69"/>
                                </a:cxn>
                                <a:cxn ang="0">
                                  <a:pos x="connsiteX70" y="connsiteY70"/>
                                </a:cxn>
                                <a:cxn ang="0">
                                  <a:pos x="connsiteX71" y="connsiteY71"/>
                                </a:cxn>
                                <a:cxn ang="0">
                                  <a:pos x="connsiteX72" y="connsiteY72"/>
                                </a:cxn>
                                <a:cxn ang="0">
                                  <a:pos x="connsiteX73" y="connsiteY73"/>
                                </a:cxn>
                              </a:cxnLst>
                              <a:rect l="l" t="t" r="r" b="b"/>
                              <a:pathLst>
                                <a:path w="1887538" h="2571750">
                                  <a:moveTo>
                                    <a:pt x="316700" y="2041525"/>
                                  </a:moveTo>
                                  <a:cubicBezTo>
                                    <a:pt x="290312" y="2041525"/>
                                    <a:pt x="271463" y="2060046"/>
                                    <a:pt x="271463" y="2085975"/>
                                  </a:cubicBezTo>
                                  <a:cubicBezTo>
                                    <a:pt x="271463" y="2111904"/>
                                    <a:pt x="290312" y="2130425"/>
                                    <a:pt x="316700" y="2130425"/>
                                  </a:cubicBezTo>
                                  <a:cubicBezTo>
                                    <a:pt x="441102" y="2130425"/>
                                    <a:pt x="512727" y="2130425"/>
                                    <a:pt x="557964" y="2130425"/>
                                  </a:cubicBezTo>
                                  <a:cubicBezTo>
                                    <a:pt x="565504" y="2130425"/>
                                    <a:pt x="573043" y="2130425"/>
                                    <a:pt x="580583" y="2130425"/>
                                  </a:cubicBezTo>
                                  <a:cubicBezTo>
                                    <a:pt x="580583" y="2130425"/>
                                    <a:pt x="580583" y="2130425"/>
                                    <a:pt x="614511" y="2130425"/>
                                  </a:cubicBezTo>
                                  <a:cubicBezTo>
                                    <a:pt x="618281" y="2130425"/>
                                    <a:pt x="618281" y="2130425"/>
                                    <a:pt x="618281" y="2130425"/>
                                  </a:cubicBezTo>
                                  <a:cubicBezTo>
                                    <a:pt x="1556949" y="2130425"/>
                                    <a:pt x="1564489" y="2130425"/>
                                    <a:pt x="1564489" y="2130425"/>
                                  </a:cubicBezTo>
                                  <a:cubicBezTo>
                                    <a:pt x="1590877" y="2130425"/>
                                    <a:pt x="1609726" y="2111904"/>
                                    <a:pt x="1609726" y="2085975"/>
                                  </a:cubicBezTo>
                                  <a:cubicBezTo>
                                    <a:pt x="1609726" y="2060046"/>
                                    <a:pt x="1590877" y="2041525"/>
                                    <a:pt x="1564489" y="2041525"/>
                                  </a:cubicBezTo>
                                  <a:cubicBezTo>
                                    <a:pt x="957558" y="2041525"/>
                                    <a:pt x="716294" y="2041525"/>
                                    <a:pt x="618281" y="2041525"/>
                                  </a:cubicBezTo>
                                  <a:cubicBezTo>
                                    <a:pt x="618281" y="2041525"/>
                                    <a:pt x="618281" y="2041525"/>
                                    <a:pt x="610741" y="2041525"/>
                                  </a:cubicBezTo>
                                  <a:cubicBezTo>
                                    <a:pt x="610741" y="2041525"/>
                                    <a:pt x="610741" y="2041525"/>
                                    <a:pt x="573043" y="2041525"/>
                                  </a:cubicBezTo>
                                  <a:cubicBezTo>
                                    <a:pt x="573043" y="2041525"/>
                                    <a:pt x="573043" y="2041525"/>
                                    <a:pt x="557964" y="2041525"/>
                                  </a:cubicBezTo>
                                  <a:cubicBezTo>
                                    <a:pt x="316700" y="2041525"/>
                                    <a:pt x="316700" y="2041525"/>
                                    <a:pt x="316700" y="2041525"/>
                                  </a:cubicBezTo>
                                  <a:close/>
                                  <a:moveTo>
                                    <a:pt x="316700" y="1646237"/>
                                  </a:moveTo>
                                  <a:cubicBezTo>
                                    <a:pt x="290312" y="1646237"/>
                                    <a:pt x="271463" y="1668716"/>
                                    <a:pt x="271463" y="1694942"/>
                                  </a:cubicBezTo>
                                  <a:cubicBezTo>
                                    <a:pt x="271463" y="1717421"/>
                                    <a:pt x="290312" y="1739900"/>
                                    <a:pt x="316700" y="1739900"/>
                                  </a:cubicBezTo>
                                  <a:cubicBezTo>
                                    <a:pt x="441102" y="1739900"/>
                                    <a:pt x="512727" y="1739900"/>
                                    <a:pt x="557964" y="1739900"/>
                                  </a:cubicBezTo>
                                  <a:cubicBezTo>
                                    <a:pt x="565504" y="1739900"/>
                                    <a:pt x="573043" y="1739900"/>
                                    <a:pt x="580583" y="1739900"/>
                                  </a:cubicBezTo>
                                  <a:cubicBezTo>
                                    <a:pt x="580583" y="1739900"/>
                                    <a:pt x="580583" y="1739900"/>
                                    <a:pt x="614511" y="1739900"/>
                                  </a:cubicBezTo>
                                  <a:cubicBezTo>
                                    <a:pt x="614511" y="1739900"/>
                                    <a:pt x="614511" y="1739900"/>
                                    <a:pt x="618281" y="1739900"/>
                                  </a:cubicBezTo>
                                  <a:cubicBezTo>
                                    <a:pt x="1556949" y="1739900"/>
                                    <a:pt x="1564489" y="1739900"/>
                                    <a:pt x="1564489" y="1739900"/>
                                  </a:cubicBezTo>
                                  <a:cubicBezTo>
                                    <a:pt x="1590877" y="1739900"/>
                                    <a:pt x="1609726" y="1717421"/>
                                    <a:pt x="1609726" y="1694942"/>
                                  </a:cubicBezTo>
                                  <a:cubicBezTo>
                                    <a:pt x="1609726" y="1668716"/>
                                    <a:pt x="1590877" y="1646237"/>
                                    <a:pt x="1564489" y="1646237"/>
                                  </a:cubicBezTo>
                                  <a:cubicBezTo>
                                    <a:pt x="957558" y="1646237"/>
                                    <a:pt x="716294" y="1646237"/>
                                    <a:pt x="618281" y="1646237"/>
                                  </a:cubicBezTo>
                                  <a:cubicBezTo>
                                    <a:pt x="618281" y="1646237"/>
                                    <a:pt x="618281" y="1646237"/>
                                    <a:pt x="610741" y="1646237"/>
                                  </a:cubicBezTo>
                                  <a:cubicBezTo>
                                    <a:pt x="610741" y="1646237"/>
                                    <a:pt x="610741" y="1646237"/>
                                    <a:pt x="573043" y="1646237"/>
                                  </a:cubicBezTo>
                                  <a:cubicBezTo>
                                    <a:pt x="573043" y="1646237"/>
                                    <a:pt x="573043" y="1646237"/>
                                    <a:pt x="557964" y="1646237"/>
                                  </a:cubicBezTo>
                                  <a:cubicBezTo>
                                    <a:pt x="316700" y="1646237"/>
                                    <a:pt x="316700" y="1646237"/>
                                    <a:pt x="316700" y="1646237"/>
                                  </a:cubicBezTo>
                                  <a:close/>
                                  <a:moveTo>
                                    <a:pt x="316700" y="1249362"/>
                                  </a:moveTo>
                                  <a:cubicBezTo>
                                    <a:pt x="290312" y="1249362"/>
                                    <a:pt x="271463" y="1272222"/>
                                    <a:pt x="271463" y="1298892"/>
                                  </a:cubicBezTo>
                                  <a:cubicBezTo>
                                    <a:pt x="271463" y="1321752"/>
                                    <a:pt x="290312" y="1344612"/>
                                    <a:pt x="316700" y="1344612"/>
                                  </a:cubicBezTo>
                                  <a:cubicBezTo>
                                    <a:pt x="441102" y="1344612"/>
                                    <a:pt x="512727" y="1344612"/>
                                    <a:pt x="557964" y="1344612"/>
                                  </a:cubicBezTo>
                                  <a:cubicBezTo>
                                    <a:pt x="565504" y="1344612"/>
                                    <a:pt x="573043" y="1344612"/>
                                    <a:pt x="580583" y="1344612"/>
                                  </a:cubicBezTo>
                                  <a:cubicBezTo>
                                    <a:pt x="580583" y="1344612"/>
                                    <a:pt x="580583" y="1344612"/>
                                    <a:pt x="614511" y="1344612"/>
                                  </a:cubicBezTo>
                                  <a:cubicBezTo>
                                    <a:pt x="618281" y="1344612"/>
                                    <a:pt x="618281" y="1344612"/>
                                    <a:pt x="618281" y="1344612"/>
                                  </a:cubicBezTo>
                                  <a:cubicBezTo>
                                    <a:pt x="1556949" y="1344612"/>
                                    <a:pt x="1564489" y="1344612"/>
                                    <a:pt x="1564489" y="1344612"/>
                                  </a:cubicBezTo>
                                  <a:cubicBezTo>
                                    <a:pt x="1590877" y="1344612"/>
                                    <a:pt x="1609726" y="1321752"/>
                                    <a:pt x="1609726" y="1298892"/>
                                  </a:cubicBezTo>
                                  <a:cubicBezTo>
                                    <a:pt x="1609726" y="1272222"/>
                                    <a:pt x="1590877" y="1249362"/>
                                    <a:pt x="1564489" y="1249362"/>
                                  </a:cubicBezTo>
                                  <a:cubicBezTo>
                                    <a:pt x="957558" y="1249362"/>
                                    <a:pt x="716294" y="1249362"/>
                                    <a:pt x="618281" y="1249362"/>
                                  </a:cubicBezTo>
                                  <a:cubicBezTo>
                                    <a:pt x="618281" y="1249362"/>
                                    <a:pt x="618281" y="1249362"/>
                                    <a:pt x="610741" y="1249362"/>
                                  </a:cubicBezTo>
                                  <a:cubicBezTo>
                                    <a:pt x="610741" y="1249362"/>
                                    <a:pt x="610741" y="1249362"/>
                                    <a:pt x="573043" y="1249362"/>
                                  </a:cubicBezTo>
                                  <a:cubicBezTo>
                                    <a:pt x="573043" y="1249362"/>
                                    <a:pt x="573043" y="1249362"/>
                                    <a:pt x="557964" y="1249362"/>
                                  </a:cubicBezTo>
                                  <a:cubicBezTo>
                                    <a:pt x="316700" y="1249362"/>
                                    <a:pt x="316700" y="1249362"/>
                                    <a:pt x="316700" y="1249362"/>
                                  </a:cubicBezTo>
                                  <a:close/>
                                  <a:moveTo>
                                    <a:pt x="1220789" y="41276"/>
                                  </a:moveTo>
                                  <a:lnTo>
                                    <a:pt x="1843089" y="639764"/>
                                  </a:lnTo>
                                  <a:lnTo>
                                    <a:pt x="1220789" y="639764"/>
                                  </a:lnTo>
                                  <a:close/>
                                  <a:moveTo>
                                    <a:pt x="56513" y="0"/>
                                  </a:moveTo>
                                  <a:cubicBezTo>
                                    <a:pt x="346614" y="0"/>
                                    <a:pt x="489780" y="0"/>
                                    <a:pt x="557596" y="0"/>
                                  </a:cubicBezTo>
                                  <a:cubicBezTo>
                                    <a:pt x="568899" y="0"/>
                                    <a:pt x="580201" y="0"/>
                                    <a:pt x="587736" y="0"/>
                                  </a:cubicBezTo>
                                  <a:cubicBezTo>
                                    <a:pt x="587736" y="0"/>
                                    <a:pt x="587736" y="0"/>
                                    <a:pt x="610342" y="0"/>
                                  </a:cubicBezTo>
                                  <a:cubicBezTo>
                                    <a:pt x="610342" y="0"/>
                                    <a:pt x="610342" y="0"/>
                                    <a:pt x="617877" y="0"/>
                                  </a:cubicBezTo>
                                  <a:cubicBezTo>
                                    <a:pt x="1111425" y="0"/>
                                    <a:pt x="1115192" y="0"/>
                                    <a:pt x="1115192" y="0"/>
                                  </a:cubicBezTo>
                                  <a:cubicBezTo>
                                    <a:pt x="1122727" y="0"/>
                                    <a:pt x="1126495" y="0"/>
                                    <a:pt x="1130262" y="0"/>
                                  </a:cubicBezTo>
                                  <a:cubicBezTo>
                                    <a:pt x="1130262" y="677767"/>
                                    <a:pt x="1130262" y="681532"/>
                                    <a:pt x="1130262" y="681532"/>
                                  </a:cubicBezTo>
                                  <a:cubicBezTo>
                                    <a:pt x="1130262" y="707890"/>
                                    <a:pt x="1152868" y="726717"/>
                                    <a:pt x="1175473" y="726717"/>
                                  </a:cubicBezTo>
                                  <a:cubicBezTo>
                                    <a:pt x="1880003" y="726717"/>
                                    <a:pt x="1887538" y="726717"/>
                                    <a:pt x="1887538" y="726717"/>
                                  </a:cubicBezTo>
                                  <a:cubicBezTo>
                                    <a:pt x="1887538" y="734248"/>
                                    <a:pt x="1887538" y="738013"/>
                                    <a:pt x="1887538" y="745544"/>
                                  </a:cubicBezTo>
                                  <a:cubicBezTo>
                                    <a:pt x="1887538" y="2500208"/>
                                    <a:pt x="1887538" y="2511504"/>
                                    <a:pt x="1887538" y="2511504"/>
                                  </a:cubicBezTo>
                                  <a:cubicBezTo>
                                    <a:pt x="1887538" y="2545393"/>
                                    <a:pt x="1861165" y="2571750"/>
                                    <a:pt x="1827257" y="2571750"/>
                                  </a:cubicBezTo>
                                  <a:cubicBezTo>
                                    <a:pt x="1024771" y="2571750"/>
                                    <a:pt x="727135" y="2571750"/>
                                    <a:pt x="617877" y="2571750"/>
                                  </a:cubicBezTo>
                                  <a:cubicBezTo>
                                    <a:pt x="617877" y="2571750"/>
                                    <a:pt x="617877" y="2571750"/>
                                    <a:pt x="576434" y="2571750"/>
                                  </a:cubicBezTo>
                                  <a:cubicBezTo>
                                    <a:pt x="576434" y="2571750"/>
                                    <a:pt x="576434" y="2571750"/>
                                    <a:pt x="557596" y="2571750"/>
                                  </a:cubicBezTo>
                                  <a:cubicBezTo>
                                    <a:pt x="56513" y="2571750"/>
                                    <a:pt x="56513" y="2571750"/>
                                    <a:pt x="56513" y="2571750"/>
                                  </a:cubicBezTo>
                                  <a:cubicBezTo>
                                    <a:pt x="26373" y="2571750"/>
                                    <a:pt x="0" y="2545393"/>
                                    <a:pt x="0" y="2511504"/>
                                  </a:cubicBezTo>
                                  <a:cubicBezTo>
                                    <a:pt x="0" y="1829972"/>
                                    <a:pt x="0" y="1340473"/>
                                    <a:pt x="0" y="982762"/>
                                  </a:cubicBezTo>
                                  <a:cubicBezTo>
                                    <a:pt x="0" y="982762"/>
                                    <a:pt x="0" y="982762"/>
                                    <a:pt x="851464" y="982762"/>
                                  </a:cubicBezTo>
                                  <a:cubicBezTo>
                                    <a:pt x="904210" y="982762"/>
                                    <a:pt x="941885" y="945109"/>
                                    <a:pt x="941885" y="892393"/>
                                  </a:cubicBezTo>
                                  <a:cubicBezTo>
                                    <a:pt x="941885" y="892393"/>
                                    <a:pt x="941885" y="892393"/>
                                    <a:pt x="941885" y="350180"/>
                                  </a:cubicBezTo>
                                  <a:cubicBezTo>
                                    <a:pt x="941885" y="301230"/>
                                    <a:pt x="904210" y="259811"/>
                                    <a:pt x="851464" y="259811"/>
                                  </a:cubicBezTo>
                                  <a:cubicBezTo>
                                    <a:pt x="851464" y="259811"/>
                                    <a:pt x="851464" y="259811"/>
                                    <a:pt x="0" y="259811"/>
                                  </a:cubicBezTo>
                                  <a:cubicBezTo>
                                    <a:pt x="0" y="60246"/>
                                    <a:pt x="0" y="60246"/>
                                    <a:pt x="0" y="60246"/>
                                  </a:cubicBezTo>
                                  <a:cubicBezTo>
                                    <a:pt x="0" y="26358"/>
                                    <a:pt x="26373" y="0"/>
                                    <a:pt x="565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ストライプ矢印 74">
                            <a:extLst>
                              <a:ext uri="{FF2B5EF4-FFF2-40B4-BE49-F238E27FC236}">
                                <a16:creationId xmlns:a16="http://schemas.microsoft.com/office/drawing/2014/main" id="{9EDCF404-E70E-4DB2-9488-04A25FAC81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3595399" y="4828409"/>
                            <a:ext cx="2024334" cy="521951"/>
                          </a:xfrm>
                          <a:prstGeom prst="stripedRightArrow">
                            <a:avLst/>
                          </a:prstGeom>
                          <a:noFill/>
                          <a:ln w="19050">
                            <a:solidFill>
                              <a:srgbClr val="002060"/>
                            </a:solidFill>
                          </a:ln>
                          <a:effectLst/>
                        </p:spPr>
                        <p:txBody>
      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ja-JP" altLang="en-US" b="1" dirty="0"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DE3A3525-CBCD-4070-9A15-A4335750F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84064" y="5395321"/>
                          <a:ext cx="1174179" cy="268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200" b="1" dirty="0" err="1"/>
                            <a:t>kym</a:t>
                          </a:r>
                          <a:r>
                            <a:rPr kumimoji="1" lang="ja-JP" altLang="en-US" sz="1200" b="1" dirty="0"/>
                            <a:t>ファイル</a:t>
                          </a:r>
                        </a:p>
                      </p:txBody>
                    </p:sp>
                  </p:grpSp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DD160A23-C758-4065-8CEF-0CD0B83F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038" y="6219198"/>
                        <a:ext cx="1247330" cy="2982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b="1" dirty="0"/>
                          <a:t>ITA</a:t>
                        </a:r>
                        <a:r>
                          <a:rPr kumimoji="1" lang="ja-JP" altLang="en-US" sz="1400" b="1" dirty="0"/>
                          <a:t>サーバ</a:t>
                        </a:r>
                        <a:r>
                          <a:rPr kumimoji="1" lang="en-US" altLang="ja-JP" sz="1400" b="1" dirty="0"/>
                          <a:t>A</a:t>
                        </a:r>
                        <a:endParaRPr kumimoji="1" lang="ja-JP" altLang="en-US" sz="1400" b="1" dirty="0"/>
                      </a:p>
                    </p:txBody>
                  </p:sp>
                </p:grpSp>
                <p:pic>
                  <p:nvPicPr>
                    <p:cNvPr id="30" name="図 29">
                      <a:extLst>
                        <a:ext uri="{FF2B5EF4-FFF2-40B4-BE49-F238E27FC236}">
                          <a16:creationId xmlns:a16="http://schemas.microsoft.com/office/drawing/2014/main" id="{110B03D5-A4F6-4436-B439-FDEE4866BD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133440" y="4586609"/>
                      <a:ext cx="702402" cy="12244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F8F5231F-C896-4E04-A02B-AF7C39BBB2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18588" y="5923042"/>
                      <a:ext cx="1272949" cy="322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b="1" dirty="0"/>
                        <a:t>ITA</a:t>
                      </a:r>
                      <a:r>
                        <a:rPr kumimoji="1" lang="ja-JP" altLang="en-US" sz="1400" b="1" dirty="0"/>
                        <a:t>サーバ</a:t>
                      </a:r>
                      <a:r>
                        <a:rPr kumimoji="1" lang="en-US" altLang="ja-JP" sz="1400" b="1" dirty="0"/>
                        <a:t>B</a:t>
                      </a:r>
                      <a:endParaRPr kumimoji="1" lang="ja-JP" altLang="en-US" sz="1400" b="1" dirty="0"/>
                    </a:p>
                  </p:txBody>
                </p:sp>
              </p:grpSp>
              <p:grpSp>
                <p:nvGrpSpPr>
                  <p:cNvPr id="18" name="グループ化 17">
                    <a:extLst>
                      <a:ext uri="{FF2B5EF4-FFF2-40B4-BE49-F238E27FC236}">
                        <a16:creationId xmlns:a16="http://schemas.microsoft.com/office/drawing/2014/main" id="{07AC5F45-A6D8-4E6B-83FF-A4728EE1AD68}"/>
                      </a:ext>
                    </a:extLst>
                  </p:cNvPr>
                  <p:cNvGrpSpPr/>
                  <p:nvPr/>
                </p:nvGrpSpPr>
                <p:grpSpPr>
                  <a:xfrm>
                    <a:off x="1204320" y="4245252"/>
                    <a:ext cx="1248361" cy="1458292"/>
                    <a:chOff x="1204320" y="4245252"/>
                    <a:chExt cx="1248361" cy="1458292"/>
                  </a:xfrm>
                </p:grpSpPr>
                <p:pic>
                  <p:nvPicPr>
                    <p:cNvPr id="40" name="図 39">
                      <a:extLst>
                        <a:ext uri="{FF2B5EF4-FFF2-40B4-BE49-F238E27FC236}">
                          <a16:creationId xmlns:a16="http://schemas.microsoft.com/office/drawing/2014/main" id="{402B094A-ADAE-4411-814F-D7C380CC37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04320" y="4287038"/>
                      <a:ext cx="1248361" cy="14165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C0622653-783E-46FA-B56E-80ADD437C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8847" y="4428229"/>
                      <a:ext cx="10656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1400" b="1" dirty="0"/>
                        <a:t>メニュー</a:t>
                      </a:r>
                      <a:r>
                        <a:rPr kumimoji="1" lang="en-US" altLang="ja-JP" sz="1400" b="1" dirty="0"/>
                        <a:t>A</a:t>
                      </a:r>
                      <a:endParaRPr kumimoji="1" lang="ja-JP" altLang="en-US" sz="1400" b="1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BBBF1AF8-AF5B-4F6A-A16C-2D777D6675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7523" y="4245252"/>
                      <a:ext cx="1229060" cy="1371929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  <a:effectLst/>
                  </p:spPr>
                  <p:txBody>
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ja-JP" altLang="en-US" b="1" dirty="0">
                        <a:latin typeface="+mn-ea"/>
                      </a:endParaRPr>
                    </a:p>
                  </p:txBody>
                </p:sp>
              </p:grpSp>
            </p:grpSp>
          </p:grp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E2DA3E3-3C24-4875-9EAD-2764957D3B1E}"/>
                  </a:ext>
                </a:extLst>
              </p:cNvPr>
              <p:cNvSpPr txBox="1"/>
              <p:nvPr/>
            </p:nvSpPr>
            <p:spPr>
              <a:xfrm>
                <a:off x="4302068" y="3936060"/>
                <a:ext cx="792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b="1" dirty="0">
                    <a:solidFill>
                      <a:schemeClr val="bg1"/>
                    </a:solidFill>
                  </a:rPr>
                  <a:t>	</a:t>
                </a:r>
                <a:r>
                  <a:rPr kumimoji="1" lang="en-US" altLang="ja-JP" sz="1200" b="1" dirty="0" err="1">
                    <a:solidFill>
                      <a:schemeClr val="bg1"/>
                    </a:solidFill>
                  </a:rPr>
                  <a:t>kym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9101E1F-0489-43C5-B2B8-5923B5AC2DB1}"/>
                </a:ext>
              </a:extLst>
            </p:cNvPr>
            <p:cNvSpPr txBox="1"/>
            <p:nvPr/>
          </p:nvSpPr>
          <p:spPr>
            <a:xfrm>
              <a:off x="1237474" y="4864381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E5BA548-4D85-4EAC-BA5C-B95A096445CE}"/>
                </a:ext>
              </a:extLst>
            </p:cNvPr>
            <p:cNvSpPr txBox="1"/>
            <p:nvPr/>
          </p:nvSpPr>
          <p:spPr>
            <a:xfrm>
              <a:off x="1236630" y="5141380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C36C321-27C4-40D0-91BE-AC275B9E3780}"/>
                </a:ext>
              </a:extLst>
            </p:cNvPr>
            <p:cNvSpPr txBox="1"/>
            <p:nvPr/>
          </p:nvSpPr>
          <p:spPr>
            <a:xfrm>
              <a:off x="2484707" y="4870042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80F37E9-82C5-4BB6-BDF3-5E1B431E08DB}"/>
                </a:ext>
              </a:extLst>
            </p:cNvPr>
            <p:cNvSpPr txBox="1"/>
            <p:nvPr/>
          </p:nvSpPr>
          <p:spPr>
            <a:xfrm>
              <a:off x="2479234" y="5147041"/>
              <a:ext cx="943183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96A3EE3-54E7-4EF2-AECF-3F0320F2A2A7}"/>
                </a:ext>
              </a:extLst>
            </p:cNvPr>
            <p:cNvSpPr txBox="1"/>
            <p:nvPr/>
          </p:nvSpPr>
          <p:spPr>
            <a:xfrm>
              <a:off x="7144047" y="4848182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5CB4430-9DB0-45F2-A581-5DD5E7D110C4}"/>
                </a:ext>
              </a:extLst>
            </p:cNvPr>
            <p:cNvSpPr txBox="1"/>
            <p:nvPr/>
          </p:nvSpPr>
          <p:spPr>
            <a:xfrm>
              <a:off x="7144048" y="5125181"/>
              <a:ext cx="93951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403D0F-0AA9-4B55-B66E-E823EC18383F}"/>
              </a:ext>
            </a:extLst>
          </p:cNvPr>
          <p:cNvSpPr txBox="1"/>
          <p:nvPr/>
        </p:nvSpPr>
        <p:spPr>
          <a:xfrm>
            <a:off x="180386" y="2076152"/>
            <a:ext cx="14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u="sng" dirty="0"/>
              <a:t>使用例</a:t>
            </a:r>
          </a:p>
        </p:txBody>
      </p:sp>
      <p:sp>
        <p:nvSpPr>
          <p:cNvPr id="50" name="角丸四角形吹き出し 76">
            <a:extLst>
              <a:ext uri="{FF2B5EF4-FFF2-40B4-BE49-F238E27FC236}">
                <a16:creationId xmlns:a16="http://schemas.microsoft.com/office/drawing/2014/main" id="{C3608BE0-AC75-4F28-BD92-2E671E64B841}"/>
              </a:ext>
            </a:extLst>
          </p:cNvPr>
          <p:cNvSpPr/>
          <p:nvPr/>
        </p:nvSpPr>
        <p:spPr bwMode="auto">
          <a:xfrm>
            <a:off x="1592269" y="2031940"/>
            <a:ext cx="6724251" cy="585525"/>
          </a:xfrm>
          <a:prstGeom prst="wedgeRoundRectCallout">
            <a:avLst>
              <a:gd name="adj1" fmla="val -47489"/>
              <a:gd name="adj2" fmla="val 67167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b="1" dirty="0">
                <a:latin typeface="+mn-ea"/>
              </a:rPr>
              <a:t>本番環境の「</a:t>
            </a:r>
            <a:r>
              <a:rPr kumimoji="1" lang="en-US" altLang="ja-JP" sz="1400" b="1" dirty="0">
                <a:latin typeface="+mn-ea"/>
              </a:rPr>
              <a:t>ITA</a:t>
            </a:r>
            <a:r>
              <a:rPr kumimoji="1" lang="ja-JP" altLang="en-US" sz="1400" b="1" dirty="0">
                <a:latin typeface="+mn-ea"/>
              </a:rPr>
              <a:t>サーバ</a:t>
            </a:r>
            <a:r>
              <a:rPr kumimoji="1" lang="en-US" altLang="ja-JP" sz="1400" b="1" dirty="0">
                <a:latin typeface="+mn-ea"/>
              </a:rPr>
              <a:t>B</a:t>
            </a:r>
            <a:r>
              <a:rPr kumimoji="1" lang="ja-JP" altLang="en-US" sz="1400" b="1" dirty="0">
                <a:latin typeface="+mn-ea"/>
              </a:rPr>
              <a:t>」で必要な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メニュー</a:t>
            </a:r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A</a:t>
            </a:r>
            <a:r>
              <a:rPr kumimoji="1" lang="ja-JP" altLang="en-US" sz="1400" b="1" dirty="0">
                <a:latin typeface="+mn-ea"/>
              </a:rPr>
              <a:t>だけをテスト環境から移行したい。</a:t>
            </a: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A848220-AB91-451C-9906-32375301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638" y="2703134"/>
            <a:ext cx="645065" cy="646247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84A8C198-E8FE-42DC-ABBC-725CA8FA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ja-JP" altLang="en-US" dirty="0"/>
              <a:t>モード概要</a:t>
            </a:r>
            <a:r>
              <a:rPr kumimoji="1" lang="en-US" altLang="ja-JP" dirty="0"/>
              <a:t>(2/3)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13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688048"/>
            <a:ext cx="8871817" cy="56713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sz="2400" b="1" dirty="0"/>
              <a:t>時刻指定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dirty="0"/>
              <a:t>「時刻指定」モードでは</a:t>
            </a:r>
            <a:r>
              <a:rPr lang="en-US" altLang="ja-JP" sz="1600" dirty="0"/>
              <a:t>ITA</a:t>
            </a:r>
            <a:r>
              <a:rPr lang="ja-JP" altLang="en-US" sz="1600" dirty="0"/>
              <a:t>に登録したデータのうち、指定時刻以降のデータのみエクスポートします。そのためインポート先のデータと一意項目</a:t>
            </a:r>
            <a:r>
              <a:rPr lang="en-US" altLang="ja-JP" sz="1600" dirty="0"/>
              <a:t>(ID</a:t>
            </a:r>
            <a:r>
              <a:rPr lang="ja-JP" altLang="en-US" sz="1600" dirty="0"/>
              <a:t>、</a:t>
            </a:r>
            <a:r>
              <a:rPr lang="en-US" altLang="ja-JP" sz="1600" dirty="0"/>
              <a:t>No </a:t>
            </a:r>
            <a:r>
              <a:rPr lang="ja-JP" altLang="en-US" sz="1600" dirty="0"/>
              <a:t>等</a:t>
            </a:r>
            <a:r>
              <a:rPr lang="en-US" altLang="ja-JP" sz="1600" dirty="0"/>
              <a:t>)</a:t>
            </a:r>
            <a:r>
              <a:rPr lang="ja-JP" altLang="en-US" sz="1600" dirty="0"/>
              <a:t>が重複した場合はエクスポートしたデータが優先してインポートされます。</a:t>
            </a:r>
            <a:endParaRPr kumimoji="1" lang="en-US" altLang="ja-JP" sz="1600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5671198-2647-4E60-AE87-49510908AA79}"/>
              </a:ext>
            </a:extLst>
          </p:cNvPr>
          <p:cNvSpPr/>
          <p:nvPr/>
        </p:nvSpPr>
        <p:spPr bwMode="auto">
          <a:xfrm>
            <a:off x="237896" y="763391"/>
            <a:ext cx="216030" cy="203902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31BC6D5A-F1CF-4662-BB82-496A5176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50" y="4874681"/>
            <a:ext cx="2288468" cy="1658805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61A01FB-BFA3-4D2C-B7E5-CBC6FC735ADC}"/>
              </a:ext>
            </a:extLst>
          </p:cNvPr>
          <p:cNvSpPr txBox="1"/>
          <p:nvPr/>
        </p:nvSpPr>
        <p:spPr>
          <a:xfrm>
            <a:off x="7165548" y="5038633"/>
            <a:ext cx="12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メニュー</a:t>
            </a:r>
            <a:r>
              <a:rPr kumimoji="1" lang="en-US" altLang="ja-JP" sz="1400" b="1" dirty="0"/>
              <a:t>A</a:t>
            </a:r>
            <a:endParaRPr kumimoji="1" lang="ja-JP" altLang="en-US" sz="14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8920D3D-EFF2-46A6-BB60-8A26E32B9276}"/>
              </a:ext>
            </a:extLst>
          </p:cNvPr>
          <p:cNvSpPr txBox="1"/>
          <p:nvPr/>
        </p:nvSpPr>
        <p:spPr>
          <a:xfrm>
            <a:off x="6720518" y="595395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No.3</a:t>
            </a:r>
            <a:r>
              <a:rPr lang="en-US" altLang="ja-JP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2022/01/03 17:00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CFCD47D-8DC4-4880-96E2-21B3A82706AD}"/>
              </a:ext>
            </a:extLst>
          </p:cNvPr>
          <p:cNvSpPr txBox="1"/>
          <p:nvPr/>
        </p:nvSpPr>
        <p:spPr>
          <a:xfrm>
            <a:off x="6720518" y="5708837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</a:t>
            </a:r>
            <a:r>
              <a:rPr lang="en-US" altLang="ja-JP" sz="1050" b="1" dirty="0">
                <a:solidFill>
                  <a:srgbClr val="FF0000"/>
                </a:solidFill>
              </a:rPr>
              <a:t>2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2022/01/02 17:00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6C24DB8-8D48-4683-9D04-094C8C48510D}"/>
              </a:ext>
            </a:extLst>
          </p:cNvPr>
          <p:cNvSpPr txBox="1"/>
          <p:nvPr/>
        </p:nvSpPr>
        <p:spPr>
          <a:xfrm>
            <a:off x="6720518" y="546372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1050" b="1" dirty="0"/>
              <a:t>No.1</a:t>
            </a:r>
            <a:r>
              <a:rPr lang="en-US" altLang="ja-JP" sz="1050" b="1" dirty="0"/>
              <a:t> </a:t>
            </a:r>
            <a:r>
              <a:rPr kumimoji="1" lang="en-US" altLang="ja-JP" sz="1050" b="1" dirty="0"/>
              <a:t>2022/01/01 17:00</a:t>
            </a:r>
            <a:endParaRPr kumimoji="1" lang="ja-JP" altLang="en-US" sz="1050" b="1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43B4A78-B781-4B99-80F2-B36A75E1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03" y="3147283"/>
            <a:ext cx="2302515" cy="1320767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31483FB-E996-40C7-A106-0C44302B60A1}"/>
              </a:ext>
            </a:extLst>
          </p:cNvPr>
          <p:cNvSpPr txBox="1"/>
          <p:nvPr/>
        </p:nvSpPr>
        <p:spPr>
          <a:xfrm>
            <a:off x="7165548" y="3273641"/>
            <a:ext cx="12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メニュー</a:t>
            </a:r>
            <a:r>
              <a:rPr kumimoji="1" lang="en-US" altLang="ja-JP" sz="1400" b="1" dirty="0"/>
              <a:t>A</a:t>
            </a:r>
            <a:endParaRPr kumimoji="1" lang="ja-JP" altLang="en-US" sz="1400" b="1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EF1210C-420C-4177-B43F-538DB7F599C5}"/>
              </a:ext>
            </a:extLst>
          </p:cNvPr>
          <p:cNvSpPr txBox="1"/>
          <p:nvPr/>
        </p:nvSpPr>
        <p:spPr>
          <a:xfrm>
            <a:off x="6720518" y="3896357"/>
            <a:ext cx="1912308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</a:t>
            </a:r>
            <a:r>
              <a:rPr lang="en-US" altLang="ja-JP" sz="1050" b="1" dirty="0">
                <a:solidFill>
                  <a:srgbClr val="FF0000"/>
                </a:solidFill>
              </a:rPr>
              <a:t>2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2022/01/02  8:00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DAA0B2E-60FD-49B4-B7B6-0CEDE27B799D}"/>
              </a:ext>
            </a:extLst>
          </p:cNvPr>
          <p:cNvSpPr txBox="1"/>
          <p:nvPr/>
        </p:nvSpPr>
        <p:spPr>
          <a:xfrm>
            <a:off x="6720518" y="365124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1050" b="1" dirty="0"/>
              <a:t>No.1</a:t>
            </a:r>
            <a:r>
              <a:rPr lang="en-US" altLang="ja-JP" sz="1050" b="1" dirty="0"/>
              <a:t> </a:t>
            </a:r>
            <a:r>
              <a:rPr kumimoji="1" lang="en-US" altLang="ja-JP" sz="1050" b="1" dirty="0"/>
              <a:t>2022/01/01 17:00</a:t>
            </a:r>
            <a:endParaRPr kumimoji="1" lang="ja-JP" altLang="en-US" sz="1050" b="1" dirty="0"/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79A64A8C-DDCE-4D17-8289-FFFA8627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38" y="2703134"/>
            <a:ext cx="645065" cy="646247"/>
          </a:xfrm>
          <a:prstGeom prst="rect">
            <a:avLst/>
          </a:prstGeom>
        </p:spPr>
      </p:pic>
      <p:sp>
        <p:nvSpPr>
          <p:cNvPr id="81" name="角丸四角形吹き出し 76">
            <a:extLst>
              <a:ext uri="{FF2B5EF4-FFF2-40B4-BE49-F238E27FC236}">
                <a16:creationId xmlns:a16="http://schemas.microsoft.com/office/drawing/2014/main" id="{3035AE34-431B-40BF-95F6-6302C5C78534}"/>
              </a:ext>
            </a:extLst>
          </p:cNvPr>
          <p:cNvSpPr/>
          <p:nvPr/>
        </p:nvSpPr>
        <p:spPr bwMode="auto">
          <a:xfrm>
            <a:off x="1592269" y="2031940"/>
            <a:ext cx="5932141" cy="585525"/>
          </a:xfrm>
          <a:prstGeom prst="wedgeRoundRectCallout">
            <a:avLst>
              <a:gd name="adj1" fmla="val -47489"/>
              <a:gd name="adj2" fmla="val 67167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b="1" dirty="0">
                <a:latin typeface="+mn-ea"/>
              </a:rPr>
              <a:t>本番環境の「</a:t>
            </a:r>
            <a:r>
              <a:rPr kumimoji="1" lang="en-US" altLang="ja-JP" sz="1400" b="1" dirty="0">
                <a:latin typeface="+mn-ea"/>
              </a:rPr>
              <a:t>ITA</a:t>
            </a:r>
            <a:r>
              <a:rPr kumimoji="1" lang="ja-JP" altLang="en-US" sz="1400" b="1" dirty="0">
                <a:latin typeface="+mn-ea"/>
              </a:rPr>
              <a:t>サーバ</a:t>
            </a:r>
            <a:r>
              <a:rPr kumimoji="1" lang="en-US" altLang="ja-JP" sz="1400" b="1" dirty="0">
                <a:latin typeface="+mn-ea"/>
              </a:rPr>
              <a:t>B</a:t>
            </a:r>
            <a:r>
              <a:rPr kumimoji="1" lang="ja-JP" altLang="en-US" sz="1400" b="1" dirty="0">
                <a:latin typeface="+mn-ea"/>
              </a:rPr>
              <a:t>」で必要な</a:t>
            </a:r>
            <a:endParaRPr kumimoji="1" lang="en-US" altLang="ja-JP" sz="1400" b="1" dirty="0">
              <a:latin typeface="+mn-ea"/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2022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年 </a:t>
            </a:r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1 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月 </a:t>
            </a:r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日 </a:t>
            </a:r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17:00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以降</a:t>
            </a:r>
            <a:r>
              <a:rPr kumimoji="1" lang="ja-JP" altLang="en-US" sz="1400" b="1" dirty="0">
                <a:latin typeface="+mn-ea"/>
              </a:rPr>
              <a:t>のデータをテスト環境から移行したい。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DB7563-43CA-46C3-96FD-D822EE536D37}"/>
              </a:ext>
            </a:extLst>
          </p:cNvPr>
          <p:cNvSpPr txBox="1"/>
          <p:nvPr/>
        </p:nvSpPr>
        <p:spPr>
          <a:xfrm>
            <a:off x="180386" y="2076152"/>
            <a:ext cx="14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u="sng" dirty="0"/>
              <a:t>使用例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37F859-2469-4A21-9FA1-96922C3599B4}"/>
              </a:ext>
            </a:extLst>
          </p:cNvPr>
          <p:cNvSpPr/>
          <p:nvPr/>
        </p:nvSpPr>
        <p:spPr bwMode="auto">
          <a:xfrm>
            <a:off x="6720518" y="5708373"/>
            <a:ext cx="1915315" cy="469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FEA9BF1-62EB-48BB-ABFC-81561C839860}"/>
              </a:ext>
            </a:extLst>
          </p:cNvPr>
          <p:cNvGrpSpPr/>
          <p:nvPr/>
        </p:nvGrpSpPr>
        <p:grpSpPr>
          <a:xfrm>
            <a:off x="-33097" y="3462251"/>
            <a:ext cx="5087217" cy="2157135"/>
            <a:chOff x="-33097" y="3462251"/>
            <a:chExt cx="5087217" cy="215713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8294956-F0C0-4237-AEF2-3521FA13631D}"/>
                </a:ext>
              </a:extLst>
            </p:cNvPr>
            <p:cNvGrpSpPr/>
            <p:nvPr/>
          </p:nvGrpSpPr>
          <p:grpSpPr>
            <a:xfrm>
              <a:off x="-33097" y="3462251"/>
              <a:ext cx="5087217" cy="2157135"/>
              <a:chOff x="-86208" y="3747764"/>
              <a:chExt cx="5087217" cy="2157135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C6B409D3-D8A8-4F36-B855-6280FC209218}"/>
                  </a:ext>
                </a:extLst>
              </p:cNvPr>
              <p:cNvGrpSpPr/>
              <p:nvPr/>
            </p:nvGrpSpPr>
            <p:grpSpPr>
              <a:xfrm>
                <a:off x="-86208" y="3747764"/>
                <a:ext cx="5087217" cy="2157135"/>
                <a:chOff x="-426481" y="3771569"/>
                <a:chExt cx="5087217" cy="2157135"/>
              </a:xfrm>
            </p:grpSpPr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CFFF2279-C914-473D-942C-F9CA19341DF3}"/>
                    </a:ext>
                  </a:extLst>
                </p:cNvPr>
                <p:cNvGrpSpPr/>
                <p:nvPr/>
              </p:nvGrpSpPr>
              <p:grpSpPr>
                <a:xfrm>
                  <a:off x="-426481" y="3771569"/>
                  <a:ext cx="5087217" cy="2157135"/>
                  <a:chOff x="-384894" y="3815541"/>
                  <a:chExt cx="5087217" cy="2157135"/>
                </a:xfrm>
              </p:grpSpPr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CEC9891E-DFD4-4B25-8F37-9BEF08F2514F}"/>
                      </a:ext>
                    </a:extLst>
                  </p:cNvPr>
                  <p:cNvGrpSpPr/>
                  <p:nvPr/>
                </p:nvGrpSpPr>
                <p:grpSpPr>
                  <a:xfrm>
                    <a:off x="-384894" y="3914921"/>
                    <a:ext cx="5087217" cy="2057755"/>
                    <a:chOff x="-317819" y="3838106"/>
                    <a:chExt cx="5087217" cy="2057755"/>
                  </a:xfrm>
                </p:grpSpPr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FDADE7A9-F968-4AA8-B0DC-3EAA9DF85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17819" y="3838106"/>
                      <a:ext cx="5087217" cy="2030921"/>
                      <a:chOff x="-284753" y="4523893"/>
                      <a:chExt cx="5070773" cy="1968027"/>
                    </a:xfrm>
                  </p:grpSpPr>
                  <p:grpSp>
                    <p:nvGrpSpPr>
                      <p:cNvPr id="5" name="グループ化 4">
                        <a:extLst>
                          <a:ext uri="{FF2B5EF4-FFF2-40B4-BE49-F238E27FC236}">
                            <a16:creationId xmlns:a16="http://schemas.microsoft.com/office/drawing/2014/main" id="{DEA5AA4D-F11A-4A7A-B05A-F575F08708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14700" y="4523893"/>
                        <a:ext cx="1371320" cy="1430689"/>
                        <a:chOff x="3414700" y="4523893"/>
                        <a:chExt cx="1371320" cy="1430689"/>
                      </a:xfrm>
                    </p:grpSpPr>
                    <p:grpSp>
                      <p:nvGrpSpPr>
                        <p:cNvPr id="8" name="グループ化 7">
                          <a:extLst>
                            <a:ext uri="{FF2B5EF4-FFF2-40B4-BE49-F238E27FC236}">
                              <a16:creationId xmlns:a16="http://schemas.microsoft.com/office/drawing/2014/main" id="{635EB38A-967A-4EFE-B8E8-FA60DE091E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14700" y="4523893"/>
                          <a:ext cx="1371320" cy="1430689"/>
                          <a:chOff x="3113124" y="3735490"/>
                          <a:chExt cx="1392028" cy="1503983"/>
                        </a:xfrm>
                      </p:grpSpPr>
                      <p:grpSp>
                        <p:nvGrpSpPr>
                          <p:cNvPr id="19" name="グループ化 18">
                            <a:extLst>
                              <a:ext uri="{FF2B5EF4-FFF2-40B4-BE49-F238E27FC236}">
                                <a16:creationId xmlns:a16="http://schemas.microsoft.com/office/drawing/2014/main" id="{0E7832F7-D9F3-4C54-9F9B-6EADEA9E06B2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gray">
                          <a:xfrm>
                            <a:off x="3292267" y="3735490"/>
                            <a:ext cx="685029" cy="806872"/>
                            <a:chOff x="-5995687" y="-525298"/>
                            <a:chExt cx="3372621" cy="3972506"/>
                          </a:xfrm>
                        </p:grpSpPr>
                        <p:sp>
                          <p:nvSpPr>
                            <p:cNvPr id="24" name="Freeform 85">
                              <a:extLst>
                                <a:ext uri="{FF2B5EF4-FFF2-40B4-BE49-F238E27FC236}">
                                  <a16:creationId xmlns:a16="http://schemas.microsoft.com/office/drawing/2014/main" id="{501EAA26-E3A5-43FE-B0E9-D595EB0586B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5995687" y="-525298"/>
                              <a:ext cx="3372621" cy="3972506"/>
                            </a:xfrm>
                            <a:custGeom>
                              <a:avLst/>
                              <a:gdLst>
                                <a:gd name="T0" fmla="*/ 633 w 655"/>
                                <a:gd name="T1" fmla="*/ 180 h 755"/>
                                <a:gd name="T2" fmla="*/ 467 w 655"/>
                                <a:gd name="T3" fmla="*/ 21 h 755"/>
                                <a:gd name="T4" fmla="*/ 414 w 655"/>
                                <a:gd name="T5" fmla="*/ 0 h 755"/>
                                <a:gd name="T6" fmla="*/ 134 w 655"/>
                                <a:gd name="T7" fmla="*/ 0 h 755"/>
                                <a:gd name="T8" fmla="*/ 81 w 655"/>
                                <a:gd name="T9" fmla="*/ 52 h 755"/>
                                <a:gd name="T10" fmla="*/ 81 w 655"/>
                                <a:gd name="T11" fmla="*/ 105 h 755"/>
                                <a:gd name="T12" fmla="*/ 24 w 655"/>
                                <a:gd name="T13" fmla="*/ 105 h 755"/>
                                <a:gd name="T14" fmla="*/ 0 w 655"/>
                                <a:gd name="T15" fmla="*/ 129 h 755"/>
                                <a:gd name="T16" fmla="*/ 0 w 655"/>
                                <a:gd name="T17" fmla="*/ 273 h 755"/>
                                <a:gd name="T18" fmla="*/ 24 w 655"/>
                                <a:gd name="T19" fmla="*/ 297 h 755"/>
                                <a:gd name="T20" fmla="*/ 81 w 655"/>
                                <a:gd name="T21" fmla="*/ 297 h 755"/>
                                <a:gd name="T22" fmla="*/ 81 w 655"/>
                                <a:gd name="T23" fmla="*/ 703 h 755"/>
                                <a:gd name="T24" fmla="*/ 134 w 655"/>
                                <a:gd name="T25" fmla="*/ 755 h 755"/>
                                <a:gd name="T26" fmla="*/ 603 w 655"/>
                                <a:gd name="T27" fmla="*/ 755 h 755"/>
                                <a:gd name="T28" fmla="*/ 655 w 655"/>
                                <a:gd name="T29" fmla="*/ 703 h 755"/>
                                <a:gd name="T30" fmla="*/ 655 w 655"/>
                                <a:gd name="T31" fmla="*/ 233 h 755"/>
                                <a:gd name="T32" fmla="*/ 633 w 655"/>
                                <a:gd name="T33" fmla="*/ 180 h 7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</a:cxnLst>
                              <a:rect l="0" t="0" r="r" b="b"/>
                              <a:pathLst>
                                <a:path w="655" h="755">
                                  <a:moveTo>
                                    <a:pt x="633" y="180"/>
                                  </a:moveTo>
                                  <a:cubicBezTo>
                                    <a:pt x="467" y="21"/>
                                    <a:pt x="467" y="21"/>
                                    <a:pt x="467" y="21"/>
                                  </a:cubicBezTo>
                                  <a:cubicBezTo>
                                    <a:pt x="454" y="8"/>
                                    <a:pt x="433" y="0"/>
                                    <a:pt x="414" y="0"/>
                                  </a:cubicBezTo>
                                  <a:cubicBezTo>
                                    <a:pt x="134" y="0"/>
                                    <a:pt x="134" y="0"/>
                                    <a:pt x="134" y="0"/>
                                  </a:cubicBezTo>
                                  <a:cubicBezTo>
                                    <a:pt x="105" y="0"/>
                                    <a:pt x="81" y="23"/>
                                    <a:pt x="81" y="52"/>
                                  </a:cubicBezTo>
                                  <a:cubicBezTo>
                                    <a:pt x="81" y="70"/>
                                    <a:pt x="81" y="88"/>
                                    <a:pt x="81" y="105"/>
                                  </a:cubicBezTo>
                                  <a:cubicBezTo>
                                    <a:pt x="24" y="105"/>
                                    <a:pt x="24" y="105"/>
                                    <a:pt x="24" y="105"/>
                                  </a:cubicBezTo>
                                  <a:cubicBezTo>
                                    <a:pt x="11" y="105"/>
                                    <a:pt x="0" y="116"/>
                                    <a:pt x="0" y="129"/>
                                  </a:cubicBezTo>
                                  <a:cubicBezTo>
                                    <a:pt x="0" y="273"/>
                                    <a:pt x="0" y="273"/>
                                    <a:pt x="0" y="273"/>
                                  </a:cubicBezTo>
                                  <a:cubicBezTo>
                                    <a:pt x="0" y="287"/>
                                    <a:pt x="11" y="297"/>
                                    <a:pt x="24" y="297"/>
                                  </a:cubicBezTo>
                                  <a:cubicBezTo>
                                    <a:pt x="81" y="297"/>
                                    <a:pt x="81" y="297"/>
                                    <a:pt x="81" y="297"/>
                                  </a:cubicBezTo>
                                  <a:cubicBezTo>
                                    <a:pt x="81" y="703"/>
                                    <a:pt x="81" y="703"/>
                                    <a:pt x="81" y="703"/>
                                  </a:cubicBezTo>
                                  <a:cubicBezTo>
                                    <a:pt x="81" y="732"/>
                                    <a:pt x="105" y="755"/>
                                    <a:pt x="134" y="755"/>
                                  </a:cubicBezTo>
                                  <a:cubicBezTo>
                                    <a:pt x="603" y="755"/>
                                    <a:pt x="603" y="755"/>
                                    <a:pt x="603" y="755"/>
                                  </a:cubicBezTo>
                                  <a:cubicBezTo>
                                    <a:pt x="632" y="755"/>
                                    <a:pt x="655" y="732"/>
                                    <a:pt x="655" y="703"/>
                                  </a:cubicBezTo>
                                  <a:cubicBezTo>
                                    <a:pt x="655" y="233"/>
                                    <a:pt x="655" y="233"/>
                                    <a:pt x="655" y="233"/>
                                  </a:cubicBezTo>
                                  <a:cubicBezTo>
                                    <a:pt x="655" y="215"/>
                                    <a:pt x="646" y="193"/>
                                    <a:pt x="633" y="18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2B62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25" name="フリーフォーム 79">
                              <a:extLst>
                                <a:ext uri="{FF2B5EF4-FFF2-40B4-BE49-F238E27FC236}">
                                  <a16:creationId xmlns:a16="http://schemas.microsoft.com/office/drawing/2014/main" id="{E38409C5-A7F4-43F4-85DC-D331D71FA395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5327581" y="-303443"/>
                              <a:ext cx="2578931" cy="3528795"/>
                            </a:xfrm>
                            <a:custGeom>
                              <a:avLst/>
                              <a:gdLst>
                                <a:gd name="connsiteX0" fmla="*/ 316700 w 1887538"/>
                                <a:gd name="connsiteY0" fmla="*/ 2041525 h 2571750"/>
                                <a:gd name="connsiteX1" fmla="*/ 271463 w 1887538"/>
                                <a:gd name="connsiteY1" fmla="*/ 2085975 h 2571750"/>
                                <a:gd name="connsiteX2" fmla="*/ 316700 w 1887538"/>
                                <a:gd name="connsiteY2" fmla="*/ 2130425 h 2571750"/>
                                <a:gd name="connsiteX3" fmla="*/ 557964 w 1887538"/>
                                <a:gd name="connsiteY3" fmla="*/ 2130425 h 2571750"/>
                                <a:gd name="connsiteX4" fmla="*/ 580583 w 1887538"/>
                                <a:gd name="connsiteY4" fmla="*/ 2130425 h 2571750"/>
                                <a:gd name="connsiteX5" fmla="*/ 614511 w 1887538"/>
                                <a:gd name="connsiteY5" fmla="*/ 2130425 h 2571750"/>
                                <a:gd name="connsiteX6" fmla="*/ 618281 w 1887538"/>
                                <a:gd name="connsiteY6" fmla="*/ 2130425 h 2571750"/>
                                <a:gd name="connsiteX7" fmla="*/ 1564489 w 1887538"/>
                                <a:gd name="connsiteY7" fmla="*/ 2130425 h 2571750"/>
                                <a:gd name="connsiteX8" fmla="*/ 1609726 w 1887538"/>
                                <a:gd name="connsiteY8" fmla="*/ 2085975 h 2571750"/>
                                <a:gd name="connsiteX9" fmla="*/ 1564489 w 1887538"/>
                                <a:gd name="connsiteY9" fmla="*/ 2041525 h 2571750"/>
                                <a:gd name="connsiteX10" fmla="*/ 618281 w 1887538"/>
                                <a:gd name="connsiteY10" fmla="*/ 2041525 h 2571750"/>
                                <a:gd name="connsiteX11" fmla="*/ 610741 w 1887538"/>
                                <a:gd name="connsiteY11" fmla="*/ 2041525 h 2571750"/>
                                <a:gd name="connsiteX12" fmla="*/ 573043 w 1887538"/>
                                <a:gd name="connsiteY12" fmla="*/ 2041525 h 2571750"/>
                                <a:gd name="connsiteX13" fmla="*/ 557964 w 1887538"/>
                                <a:gd name="connsiteY13" fmla="*/ 2041525 h 2571750"/>
                                <a:gd name="connsiteX14" fmla="*/ 316700 w 1887538"/>
                                <a:gd name="connsiteY14" fmla="*/ 2041525 h 2571750"/>
                                <a:gd name="connsiteX15" fmla="*/ 316700 w 1887538"/>
                                <a:gd name="connsiteY15" fmla="*/ 1646237 h 2571750"/>
                                <a:gd name="connsiteX16" fmla="*/ 271463 w 1887538"/>
                                <a:gd name="connsiteY16" fmla="*/ 1694942 h 2571750"/>
                                <a:gd name="connsiteX17" fmla="*/ 316700 w 1887538"/>
                                <a:gd name="connsiteY17" fmla="*/ 1739900 h 2571750"/>
                                <a:gd name="connsiteX18" fmla="*/ 557964 w 1887538"/>
                                <a:gd name="connsiteY18" fmla="*/ 1739900 h 2571750"/>
                                <a:gd name="connsiteX19" fmla="*/ 580583 w 1887538"/>
                                <a:gd name="connsiteY19" fmla="*/ 1739900 h 2571750"/>
                                <a:gd name="connsiteX20" fmla="*/ 614511 w 1887538"/>
                                <a:gd name="connsiteY20" fmla="*/ 1739900 h 2571750"/>
                                <a:gd name="connsiteX21" fmla="*/ 618281 w 1887538"/>
                                <a:gd name="connsiteY21" fmla="*/ 1739900 h 2571750"/>
                                <a:gd name="connsiteX22" fmla="*/ 1564489 w 1887538"/>
                                <a:gd name="connsiteY22" fmla="*/ 1739900 h 2571750"/>
                                <a:gd name="connsiteX23" fmla="*/ 1609726 w 1887538"/>
                                <a:gd name="connsiteY23" fmla="*/ 1694942 h 2571750"/>
                                <a:gd name="connsiteX24" fmla="*/ 1564489 w 1887538"/>
                                <a:gd name="connsiteY24" fmla="*/ 1646237 h 2571750"/>
                                <a:gd name="connsiteX25" fmla="*/ 618281 w 1887538"/>
                                <a:gd name="connsiteY25" fmla="*/ 1646237 h 2571750"/>
                                <a:gd name="connsiteX26" fmla="*/ 610741 w 1887538"/>
                                <a:gd name="connsiteY26" fmla="*/ 1646237 h 2571750"/>
                                <a:gd name="connsiteX27" fmla="*/ 573043 w 1887538"/>
                                <a:gd name="connsiteY27" fmla="*/ 1646237 h 2571750"/>
                                <a:gd name="connsiteX28" fmla="*/ 557964 w 1887538"/>
                                <a:gd name="connsiteY28" fmla="*/ 1646237 h 2571750"/>
                                <a:gd name="connsiteX29" fmla="*/ 316700 w 1887538"/>
                                <a:gd name="connsiteY29" fmla="*/ 1646237 h 2571750"/>
                                <a:gd name="connsiteX30" fmla="*/ 316700 w 1887538"/>
                                <a:gd name="connsiteY30" fmla="*/ 1249362 h 2571750"/>
                                <a:gd name="connsiteX31" fmla="*/ 271463 w 1887538"/>
                                <a:gd name="connsiteY31" fmla="*/ 1298892 h 2571750"/>
                                <a:gd name="connsiteX32" fmla="*/ 316700 w 1887538"/>
                                <a:gd name="connsiteY32" fmla="*/ 1344612 h 2571750"/>
                                <a:gd name="connsiteX33" fmla="*/ 557964 w 1887538"/>
                                <a:gd name="connsiteY33" fmla="*/ 1344612 h 2571750"/>
                                <a:gd name="connsiteX34" fmla="*/ 580583 w 1887538"/>
                                <a:gd name="connsiteY34" fmla="*/ 1344612 h 2571750"/>
                                <a:gd name="connsiteX35" fmla="*/ 614511 w 1887538"/>
                                <a:gd name="connsiteY35" fmla="*/ 1344612 h 2571750"/>
                                <a:gd name="connsiteX36" fmla="*/ 618281 w 1887538"/>
                                <a:gd name="connsiteY36" fmla="*/ 1344612 h 2571750"/>
                                <a:gd name="connsiteX37" fmla="*/ 1564489 w 1887538"/>
                                <a:gd name="connsiteY37" fmla="*/ 1344612 h 2571750"/>
                                <a:gd name="connsiteX38" fmla="*/ 1609726 w 1887538"/>
                                <a:gd name="connsiteY38" fmla="*/ 1298892 h 2571750"/>
                                <a:gd name="connsiteX39" fmla="*/ 1564489 w 1887538"/>
                                <a:gd name="connsiteY39" fmla="*/ 1249362 h 2571750"/>
                                <a:gd name="connsiteX40" fmla="*/ 618281 w 1887538"/>
                                <a:gd name="connsiteY40" fmla="*/ 1249362 h 2571750"/>
                                <a:gd name="connsiteX41" fmla="*/ 610741 w 1887538"/>
                                <a:gd name="connsiteY41" fmla="*/ 1249362 h 2571750"/>
                                <a:gd name="connsiteX42" fmla="*/ 573043 w 1887538"/>
                                <a:gd name="connsiteY42" fmla="*/ 1249362 h 2571750"/>
                                <a:gd name="connsiteX43" fmla="*/ 557964 w 1887538"/>
                                <a:gd name="connsiteY43" fmla="*/ 1249362 h 2571750"/>
                                <a:gd name="connsiteX44" fmla="*/ 316700 w 1887538"/>
                                <a:gd name="connsiteY44" fmla="*/ 1249362 h 2571750"/>
                                <a:gd name="connsiteX45" fmla="*/ 1220789 w 1887538"/>
                                <a:gd name="connsiteY45" fmla="*/ 41276 h 2571750"/>
                                <a:gd name="connsiteX46" fmla="*/ 1843089 w 1887538"/>
                                <a:gd name="connsiteY46" fmla="*/ 639764 h 2571750"/>
                                <a:gd name="connsiteX47" fmla="*/ 1220789 w 1887538"/>
                                <a:gd name="connsiteY47" fmla="*/ 639764 h 2571750"/>
                                <a:gd name="connsiteX48" fmla="*/ 56513 w 1887538"/>
                                <a:gd name="connsiteY48" fmla="*/ 0 h 2571750"/>
                                <a:gd name="connsiteX49" fmla="*/ 557596 w 1887538"/>
                                <a:gd name="connsiteY49" fmla="*/ 0 h 2571750"/>
                                <a:gd name="connsiteX50" fmla="*/ 587736 w 1887538"/>
                                <a:gd name="connsiteY50" fmla="*/ 0 h 2571750"/>
                                <a:gd name="connsiteX51" fmla="*/ 610342 w 1887538"/>
                                <a:gd name="connsiteY51" fmla="*/ 0 h 2571750"/>
                                <a:gd name="connsiteX52" fmla="*/ 617877 w 1887538"/>
                                <a:gd name="connsiteY52" fmla="*/ 0 h 2571750"/>
                                <a:gd name="connsiteX53" fmla="*/ 1115192 w 1887538"/>
                                <a:gd name="connsiteY53" fmla="*/ 0 h 2571750"/>
                                <a:gd name="connsiteX54" fmla="*/ 1130262 w 1887538"/>
                                <a:gd name="connsiteY54" fmla="*/ 0 h 2571750"/>
                                <a:gd name="connsiteX55" fmla="*/ 1130262 w 1887538"/>
                                <a:gd name="connsiteY55" fmla="*/ 681532 h 2571750"/>
                                <a:gd name="connsiteX56" fmla="*/ 1175473 w 1887538"/>
                                <a:gd name="connsiteY56" fmla="*/ 726717 h 2571750"/>
                                <a:gd name="connsiteX57" fmla="*/ 1887538 w 1887538"/>
                                <a:gd name="connsiteY57" fmla="*/ 726717 h 2571750"/>
                                <a:gd name="connsiteX58" fmla="*/ 1887538 w 1887538"/>
                                <a:gd name="connsiteY58" fmla="*/ 745544 h 2571750"/>
                                <a:gd name="connsiteX59" fmla="*/ 1887538 w 1887538"/>
                                <a:gd name="connsiteY59" fmla="*/ 2511504 h 2571750"/>
                                <a:gd name="connsiteX60" fmla="*/ 1827257 w 1887538"/>
                                <a:gd name="connsiteY60" fmla="*/ 2571750 h 2571750"/>
                                <a:gd name="connsiteX61" fmla="*/ 617877 w 1887538"/>
                                <a:gd name="connsiteY61" fmla="*/ 2571750 h 2571750"/>
                                <a:gd name="connsiteX62" fmla="*/ 576434 w 1887538"/>
                                <a:gd name="connsiteY62" fmla="*/ 2571750 h 2571750"/>
                                <a:gd name="connsiteX63" fmla="*/ 557596 w 1887538"/>
                                <a:gd name="connsiteY63" fmla="*/ 2571750 h 2571750"/>
                                <a:gd name="connsiteX64" fmla="*/ 56513 w 1887538"/>
                                <a:gd name="connsiteY64" fmla="*/ 2571750 h 2571750"/>
                                <a:gd name="connsiteX65" fmla="*/ 0 w 1887538"/>
                                <a:gd name="connsiteY65" fmla="*/ 2511504 h 2571750"/>
                                <a:gd name="connsiteX66" fmla="*/ 0 w 1887538"/>
                                <a:gd name="connsiteY66" fmla="*/ 982762 h 2571750"/>
                                <a:gd name="connsiteX67" fmla="*/ 851464 w 1887538"/>
                                <a:gd name="connsiteY67" fmla="*/ 982762 h 2571750"/>
                                <a:gd name="connsiteX68" fmla="*/ 941885 w 1887538"/>
                                <a:gd name="connsiteY68" fmla="*/ 892393 h 2571750"/>
                                <a:gd name="connsiteX69" fmla="*/ 941885 w 1887538"/>
                                <a:gd name="connsiteY69" fmla="*/ 350180 h 2571750"/>
                                <a:gd name="connsiteX70" fmla="*/ 851464 w 1887538"/>
                                <a:gd name="connsiteY70" fmla="*/ 259811 h 2571750"/>
                                <a:gd name="connsiteX71" fmla="*/ 0 w 1887538"/>
                                <a:gd name="connsiteY71" fmla="*/ 259811 h 2571750"/>
                                <a:gd name="connsiteX72" fmla="*/ 0 w 1887538"/>
                                <a:gd name="connsiteY72" fmla="*/ 60246 h 2571750"/>
                                <a:gd name="connsiteX73" fmla="*/ 56513 w 1887538"/>
                                <a:gd name="connsiteY73" fmla="*/ 0 h 25717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  <a:cxn ang="0">
                                  <a:pos x="connsiteX15" y="connsiteY15"/>
                                </a:cxn>
                                <a:cxn ang="0">
                                  <a:pos x="connsiteX16" y="connsiteY16"/>
                                </a:cxn>
                                <a:cxn ang="0">
                                  <a:pos x="connsiteX17" y="connsiteY17"/>
                                </a:cxn>
                                <a:cxn ang="0">
                                  <a:pos x="connsiteX18" y="connsiteY18"/>
                                </a:cxn>
                                <a:cxn ang="0">
                                  <a:pos x="connsiteX19" y="connsiteY19"/>
                                </a:cxn>
                                <a:cxn ang="0">
                                  <a:pos x="connsiteX20" y="connsiteY20"/>
                                </a:cxn>
                                <a:cxn ang="0">
                                  <a:pos x="connsiteX21" y="connsiteY21"/>
                                </a:cxn>
                                <a:cxn ang="0">
                                  <a:pos x="connsiteX22" y="connsiteY22"/>
                                </a:cxn>
                                <a:cxn ang="0">
                                  <a:pos x="connsiteX23" y="connsiteY23"/>
                                </a:cxn>
                                <a:cxn ang="0">
                                  <a:pos x="connsiteX24" y="connsiteY24"/>
                                </a:cxn>
                                <a:cxn ang="0">
                                  <a:pos x="connsiteX25" y="connsiteY25"/>
                                </a:cxn>
                                <a:cxn ang="0">
                                  <a:pos x="connsiteX26" y="connsiteY26"/>
                                </a:cxn>
                                <a:cxn ang="0">
                                  <a:pos x="connsiteX27" y="connsiteY27"/>
                                </a:cxn>
                                <a:cxn ang="0">
                                  <a:pos x="connsiteX28" y="connsiteY28"/>
                                </a:cxn>
                                <a:cxn ang="0">
                                  <a:pos x="connsiteX29" y="connsiteY29"/>
                                </a:cxn>
                                <a:cxn ang="0">
                                  <a:pos x="connsiteX30" y="connsiteY30"/>
                                </a:cxn>
                                <a:cxn ang="0">
                                  <a:pos x="connsiteX31" y="connsiteY31"/>
                                </a:cxn>
                                <a:cxn ang="0">
                                  <a:pos x="connsiteX32" y="connsiteY32"/>
                                </a:cxn>
                                <a:cxn ang="0">
                                  <a:pos x="connsiteX33" y="connsiteY33"/>
                                </a:cxn>
                                <a:cxn ang="0">
                                  <a:pos x="connsiteX34" y="connsiteY34"/>
                                </a:cxn>
                                <a:cxn ang="0">
                                  <a:pos x="connsiteX35" y="connsiteY35"/>
                                </a:cxn>
                                <a:cxn ang="0">
                                  <a:pos x="connsiteX36" y="connsiteY36"/>
                                </a:cxn>
                                <a:cxn ang="0">
                                  <a:pos x="connsiteX37" y="connsiteY37"/>
                                </a:cxn>
                                <a:cxn ang="0">
                                  <a:pos x="connsiteX38" y="connsiteY38"/>
                                </a:cxn>
                                <a:cxn ang="0">
                                  <a:pos x="connsiteX39" y="connsiteY39"/>
                                </a:cxn>
                                <a:cxn ang="0">
                                  <a:pos x="connsiteX40" y="connsiteY40"/>
                                </a:cxn>
                                <a:cxn ang="0">
                                  <a:pos x="connsiteX41" y="connsiteY41"/>
                                </a:cxn>
                                <a:cxn ang="0">
                                  <a:pos x="connsiteX42" y="connsiteY42"/>
                                </a:cxn>
                                <a:cxn ang="0">
                                  <a:pos x="connsiteX43" y="connsiteY43"/>
                                </a:cxn>
                                <a:cxn ang="0">
                                  <a:pos x="connsiteX44" y="connsiteY44"/>
                                </a:cxn>
                                <a:cxn ang="0">
                                  <a:pos x="connsiteX45" y="connsiteY45"/>
                                </a:cxn>
                                <a:cxn ang="0">
                                  <a:pos x="connsiteX46" y="connsiteY46"/>
                                </a:cxn>
                                <a:cxn ang="0">
                                  <a:pos x="connsiteX47" y="connsiteY47"/>
                                </a:cxn>
                                <a:cxn ang="0">
                                  <a:pos x="connsiteX48" y="connsiteY48"/>
                                </a:cxn>
                                <a:cxn ang="0">
                                  <a:pos x="connsiteX49" y="connsiteY49"/>
                                </a:cxn>
                                <a:cxn ang="0">
                                  <a:pos x="connsiteX50" y="connsiteY50"/>
                                </a:cxn>
                                <a:cxn ang="0">
                                  <a:pos x="connsiteX51" y="connsiteY51"/>
                                </a:cxn>
                                <a:cxn ang="0">
                                  <a:pos x="connsiteX52" y="connsiteY52"/>
                                </a:cxn>
                                <a:cxn ang="0">
                                  <a:pos x="connsiteX53" y="connsiteY53"/>
                                </a:cxn>
                                <a:cxn ang="0">
                                  <a:pos x="connsiteX54" y="connsiteY54"/>
                                </a:cxn>
                                <a:cxn ang="0">
                                  <a:pos x="connsiteX55" y="connsiteY55"/>
                                </a:cxn>
                                <a:cxn ang="0">
                                  <a:pos x="connsiteX56" y="connsiteY56"/>
                                </a:cxn>
                                <a:cxn ang="0">
                                  <a:pos x="connsiteX57" y="connsiteY57"/>
                                </a:cxn>
                                <a:cxn ang="0">
                                  <a:pos x="connsiteX58" y="connsiteY58"/>
                                </a:cxn>
                                <a:cxn ang="0">
                                  <a:pos x="connsiteX59" y="connsiteY59"/>
                                </a:cxn>
                                <a:cxn ang="0">
                                  <a:pos x="connsiteX60" y="connsiteY60"/>
                                </a:cxn>
                                <a:cxn ang="0">
                                  <a:pos x="connsiteX61" y="connsiteY61"/>
                                </a:cxn>
                                <a:cxn ang="0">
                                  <a:pos x="connsiteX62" y="connsiteY62"/>
                                </a:cxn>
                                <a:cxn ang="0">
                                  <a:pos x="connsiteX63" y="connsiteY63"/>
                                </a:cxn>
                                <a:cxn ang="0">
                                  <a:pos x="connsiteX64" y="connsiteY64"/>
                                </a:cxn>
                                <a:cxn ang="0">
                                  <a:pos x="connsiteX65" y="connsiteY65"/>
                                </a:cxn>
                                <a:cxn ang="0">
                                  <a:pos x="connsiteX66" y="connsiteY66"/>
                                </a:cxn>
                                <a:cxn ang="0">
                                  <a:pos x="connsiteX67" y="connsiteY67"/>
                                </a:cxn>
                                <a:cxn ang="0">
                                  <a:pos x="connsiteX68" y="connsiteY68"/>
                                </a:cxn>
                                <a:cxn ang="0">
                                  <a:pos x="connsiteX69" y="connsiteY69"/>
                                </a:cxn>
                                <a:cxn ang="0">
                                  <a:pos x="connsiteX70" y="connsiteY70"/>
                                </a:cxn>
                                <a:cxn ang="0">
                                  <a:pos x="connsiteX71" y="connsiteY71"/>
                                </a:cxn>
                                <a:cxn ang="0">
                                  <a:pos x="connsiteX72" y="connsiteY72"/>
                                </a:cxn>
                                <a:cxn ang="0">
                                  <a:pos x="connsiteX73" y="connsiteY73"/>
                                </a:cxn>
                              </a:cxnLst>
                              <a:rect l="l" t="t" r="r" b="b"/>
                              <a:pathLst>
                                <a:path w="1887538" h="2571750">
                                  <a:moveTo>
                                    <a:pt x="316700" y="2041525"/>
                                  </a:moveTo>
                                  <a:cubicBezTo>
                                    <a:pt x="290312" y="2041525"/>
                                    <a:pt x="271463" y="2060046"/>
                                    <a:pt x="271463" y="2085975"/>
                                  </a:cubicBezTo>
                                  <a:cubicBezTo>
                                    <a:pt x="271463" y="2111904"/>
                                    <a:pt x="290312" y="2130425"/>
                                    <a:pt x="316700" y="2130425"/>
                                  </a:cubicBezTo>
                                  <a:cubicBezTo>
                                    <a:pt x="441102" y="2130425"/>
                                    <a:pt x="512727" y="2130425"/>
                                    <a:pt x="557964" y="2130425"/>
                                  </a:cubicBezTo>
                                  <a:cubicBezTo>
                                    <a:pt x="565504" y="2130425"/>
                                    <a:pt x="573043" y="2130425"/>
                                    <a:pt x="580583" y="2130425"/>
                                  </a:cubicBezTo>
                                  <a:cubicBezTo>
                                    <a:pt x="580583" y="2130425"/>
                                    <a:pt x="580583" y="2130425"/>
                                    <a:pt x="614511" y="2130425"/>
                                  </a:cubicBezTo>
                                  <a:cubicBezTo>
                                    <a:pt x="618281" y="2130425"/>
                                    <a:pt x="618281" y="2130425"/>
                                    <a:pt x="618281" y="2130425"/>
                                  </a:cubicBezTo>
                                  <a:cubicBezTo>
                                    <a:pt x="1556949" y="2130425"/>
                                    <a:pt x="1564489" y="2130425"/>
                                    <a:pt x="1564489" y="2130425"/>
                                  </a:cubicBezTo>
                                  <a:cubicBezTo>
                                    <a:pt x="1590877" y="2130425"/>
                                    <a:pt x="1609726" y="2111904"/>
                                    <a:pt x="1609726" y="2085975"/>
                                  </a:cubicBezTo>
                                  <a:cubicBezTo>
                                    <a:pt x="1609726" y="2060046"/>
                                    <a:pt x="1590877" y="2041525"/>
                                    <a:pt x="1564489" y="2041525"/>
                                  </a:cubicBezTo>
                                  <a:cubicBezTo>
                                    <a:pt x="957558" y="2041525"/>
                                    <a:pt x="716294" y="2041525"/>
                                    <a:pt x="618281" y="2041525"/>
                                  </a:cubicBezTo>
                                  <a:cubicBezTo>
                                    <a:pt x="618281" y="2041525"/>
                                    <a:pt x="618281" y="2041525"/>
                                    <a:pt x="610741" y="2041525"/>
                                  </a:cubicBezTo>
                                  <a:cubicBezTo>
                                    <a:pt x="610741" y="2041525"/>
                                    <a:pt x="610741" y="2041525"/>
                                    <a:pt x="573043" y="2041525"/>
                                  </a:cubicBezTo>
                                  <a:cubicBezTo>
                                    <a:pt x="573043" y="2041525"/>
                                    <a:pt x="573043" y="2041525"/>
                                    <a:pt x="557964" y="2041525"/>
                                  </a:cubicBezTo>
                                  <a:cubicBezTo>
                                    <a:pt x="316700" y="2041525"/>
                                    <a:pt x="316700" y="2041525"/>
                                    <a:pt x="316700" y="2041525"/>
                                  </a:cubicBezTo>
                                  <a:close/>
                                  <a:moveTo>
                                    <a:pt x="316700" y="1646237"/>
                                  </a:moveTo>
                                  <a:cubicBezTo>
                                    <a:pt x="290312" y="1646237"/>
                                    <a:pt x="271463" y="1668716"/>
                                    <a:pt x="271463" y="1694942"/>
                                  </a:cubicBezTo>
                                  <a:cubicBezTo>
                                    <a:pt x="271463" y="1717421"/>
                                    <a:pt x="290312" y="1739900"/>
                                    <a:pt x="316700" y="1739900"/>
                                  </a:cubicBezTo>
                                  <a:cubicBezTo>
                                    <a:pt x="441102" y="1739900"/>
                                    <a:pt x="512727" y="1739900"/>
                                    <a:pt x="557964" y="1739900"/>
                                  </a:cubicBezTo>
                                  <a:cubicBezTo>
                                    <a:pt x="565504" y="1739900"/>
                                    <a:pt x="573043" y="1739900"/>
                                    <a:pt x="580583" y="1739900"/>
                                  </a:cubicBezTo>
                                  <a:cubicBezTo>
                                    <a:pt x="580583" y="1739900"/>
                                    <a:pt x="580583" y="1739900"/>
                                    <a:pt x="614511" y="1739900"/>
                                  </a:cubicBezTo>
                                  <a:cubicBezTo>
                                    <a:pt x="614511" y="1739900"/>
                                    <a:pt x="614511" y="1739900"/>
                                    <a:pt x="618281" y="1739900"/>
                                  </a:cubicBezTo>
                                  <a:cubicBezTo>
                                    <a:pt x="1556949" y="1739900"/>
                                    <a:pt x="1564489" y="1739900"/>
                                    <a:pt x="1564489" y="1739900"/>
                                  </a:cubicBezTo>
                                  <a:cubicBezTo>
                                    <a:pt x="1590877" y="1739900"/>
                                    <a:pt x="1609726" y="1717421"/>
                                    <a:pt x="1609726" y="1694942"/>
                                  </a:cubicBezTo>
                                  <a:cubicBezTo>
                                    <a:pt x="1609726" y="1668716"/>
                                    <a:pt x="1590877" y="1646237"/>
                                    <a:pt x="1564489" y="1646237"/>
                                  </a:cubicBezTo>
                                  <a:cubicBezTo>
                                    <a:pt x="957558" y="1646237"/>
                                    <a:pt x="716294" y="1646237"/>
                                    <a:pt x="618281" y="1646237"/>
                                  </a:cubicBezTo>
                                  <a:cubicBezTo>
                                    <a:pt x="618281" y="1646237"/>
                                    <a:pt x="618281" y="1646237"/>
                                    <a:pt x="610741" y="1646237"/>
                                  </a:cubicBezTo>
                                  <a:cubicBezTo>
                                    <a:pt x="610741" y="1646237"/>
                                    <a:pt x="610741" y="1646237"/>
                                    <a:pt x="573043" y="1646237"/>
                                  </a:cubicBezTo>
                                  <a:cubicBezTo>
                                    <a:pt x="573043" y="1646237"/>
                                    <a:pt x="573043" y="1646237"/>
                                    <a:pt x="557964" y="1646237"/>
                                  </a:cubicBezTo>
                                  <a:cubicBezTo>
                                    <a:pt x="316700" y="1646237"/>
                                    <a:pt x="316700" y="1646237"/>
                                    <a:pt x="316700" y="1646237"/>
                                  </a:cubicBezTo>
                                  <a:close/>
                                  <a:moveTo>
                                    <a:pt x="316700" y="1249362"/>
                                  </a:moveTo>
                                  <a:cubicBezTo>
                                    <a:pt x="290312" y="1249362"/>
                                    <a:pt x="271463" y="1272222"/>
                                    <a:pt x="271463" y="1298892"/>
                                  </a:cubicBezTo>
                                  <a:cubicBezTo>
                                    <a:pt x="271463" y="1321752"/>
                                    <a:pt x="290312" y="1344612"/>
                                    <a:pt x="316700" y="1344612"/>
                                  </a:cubicBezTo>
                                  <a:cubicBezTo>
                                    <a:pt x="441102" y="1344612"/>
                                    <a:pt x="512727" y="1344612"/>
                                    <a:pt x="557964" y="1344612"/>
                                  </a:cubicBezTo>
                                  <a:cubicBezTo>
                                    <a:pt x="565504" y="1344612"/>
                                    <a:pt x="573043" y="1344612"/>
                                    <a:pt x="580583" y="1344612"/>
                                  </a:cubicBezTo>
                                  <a:cubicBezTo>
                                    <a:pt x="580583" y="1344612"/>
                                    <a:pt x="580583" y="1344612"/>
                                    <a:pt x="614511" y="1344612"/>
                                  </a:cubicBezTo>
                                  <a:cubicBezTo>
                                    <a:pt x="618281" y="1344612"/>
                                    <a:pt x="618281" y="1344612"/>
                                    <a:pt x="618281" y="1344612"/>
                                  </a:cubicBezTo>
                                  <a:cubicBezTo>
                                    <a:pt x="1556949" y="1344612"/>
                                    <a:pt x="1564489" y="1344612"/>
                                    <a:pt x="1564489" y="1344612"/>
                                  </a:cubicBezTo>
                                  <a:cubicBezTo>
                                    <a:pt x="1590877" y="1344612"/>
                                    <a:pt x="1609726" y="1321752"/>
                                    <a:pt x="1609726" y="1298892"/>
                                  </a:cubicBezTo>
                                  <a:cubicBezTo>
                                    <a:pt x="1609726" y="1272222"/>
                                    <a:pt x="1590877" y="1249362"/>
                                    <a:pt x="1564489" y="1249362"/>
                                  </a:cubicBezTo>
                                  <a:cubicBezTo>
                                    <a:pt x="957558" y="1249362"/>
                                    <a:pt x="716294" y="1249362"/>
                                    <a:pt x="618281" y="1249362"/>
                                  </a:cubicBezTo>
                                  <a:cubicBezTo>
                                    <a:pt x="618281" y="1249362"/>
                                    <a:pt x="618281" y="1249362"/>
                                    <a:pt x="610741" y="1249362"/>
                                  </a:cubicBezTo>
                                  <a:cubicBezTo>
                                    <a:pt x="610741" y="1249362"/>
                                    <a:pt x="610741" y="1249362"/>
                                    <a:pt x="573043" y="1249362"/>
                                  </a:cubicBezTo>
                                  <a:cubicBezTo>
                                    <a:pt x="573043" y="1249362"/>
                                    <a:pt x="573043" y="1249362"/>
                                    <a:pt x="557964" y="1249362"/>
                                  </a:cubicBezTo>
                                  <a:cubicBezTo>
                                    <a:pt x="316700" y="1249362"/>
                                    <a:pt x="316700" y="1249362"/>
                                    <a:pt x="316700" y="1249362"/>
                                  </a:cubicBezTo>
                                  <a:close/>
                                  <a:moveTo>
                                    <a:pt x="1220789" y="41276"/>
                                  </a:moveTo>
                                  <a:lnTo>
                                    <a:pt x="1843089" y="639764"/>
                                  </a:lnTo>
                                  <a:lnTo>
                                    <a:pt x="1220789" y="639764"/>
                                  </a:lnTo>
                                  <a:close/>
                                  <a:moveTo>
                                    <a:pt x="56513" y="0"/>
                                  </a:moveTo>
                                  <a:cubicBezTo>
                                    <a:pt x="346614" y="0"/>
                                    <a:pt x="489780" y="0"/>
                                    <a:pt x="557596" y="0"/>
                                  </a:cubicBezTo>
                                  <a:cubicBezTo>
                                    <a:pt x="568899" y="0"/>
                                    <a:pt x="580201" y="0"/>
                                    <a:pt x="587736" y="0"/>
                                  </a:cubicBezTo>
                                  <a:cubicBezTo>
                                    <a:pt x="587736" y="0"/>
                                    <a:pt x="587736" y="0"/>
                                    <a:pt x="610342" y="0"/>
                                  </a:cubicBezTo>
                                  <a:cubicBezTo>
                                    <a:pt x="610342" y="0"/>
                                    <a:pt x="610342" y="0"/>
                                    <a:pt x="617877" y="0"/>
                                  </a:cubicBezTo>
                                  <a:cubicBezTo>
                                    <a:pt x="1111425" y="0"/>
                                    <a:pt x="1115192" y="0"/>
                                    <a:pt x="1115192" y="0"/>
                                  </a:cubicBezTo>
                                  <a:cubicBezTo>
                                    <a:pt x="1122727" y="0"/>
                                    <a:pt x="1126495" y="0"/>
                                    <a:pt x="1130262" y="0"/>
                                  </a:cubicBezTo>
                                  <a:cubicBezTo>
                                    <a:pt x="1130262" y="677767"/>
                                    <a:pt x="1130262" y="681532"/>
                                    <a:pt x="1130262" y="681532"/>
                                  </a:cubicBezTo>
                                  <a:cubicBezTo>
                                    <a:pt x="1130262" y="707890"/>
                                    <a:pt x="1152868" y="726717"/>
                                    <a:pt x="1175473" y="726717"/>
                                  </a:cubicBezTo>
                                  <a:cubicBezTo>
                                    <a:pt x="1880003" y="726717"/>
                                    <a:pt x="1887538" y="726717"/>
                                    <a:pt x="1887538" y="726717"/>
                                  </a:cubicBezTo>
                                  <a:cubicBezTo>
                                    <a:pt x="1887538" y="734248"/>
                                    <a:pt x="1887538" y="738013"/>
                                    <a:pt x="1887538" y="745544"/>
                                  </a:cubicBezTo>
                                  <a:cubicBezTo>
                                    <a:pt x="1887538" y="2500208"/>
                                    <a:pt x="1887538" y="2511504"/>
                                    <a:pt x="1887538" y="2511504"/>
                                  </a:cubicBezTo>
                                  <a:cubicBezTo>
                                    <a:pt x="1887538" y="2545393"/>
                                    <a:pt x="1861165" y="2571750"/>
                                    <a:pt x="1827257" y="2571750"/>
                                  </a:cubicBezTo>
                                  <a:cubicBezTo>
                                    <a:pt x="1024771" y="2571750"/>
                                    <a:pt x="727135" y="2571750"/>
                                    <a:pt x="617877" y="2571750"/>
                                  </a:cubicBezTo>
                                  <a:cubicBezTo>
                                    <a:pt x="617877" y="2571750"/>
                                    <a:pt x="617877" y="2571750"/>
                                    <a:pt x="576434" y="2571750"/>
                                  </a:cubicBezTo>
                                  <a:cubicBezTo>
                                    <a:pt x="576434" y="2571750"/>
                                    <a:pt x="576434" y="2571750"/>
                                    <a:pt x="557596" y="2571750"/>
                                  </a:cubicBezTo>
                                  <a:cubicBezTo>
                                    <a:pt x="56513" y="2571750"/>
                                    <a:pt x="56513" y="2571750"/>
                                    <a:pt x="56513" y="2571750"/>
                                  </a:cubicBezTo>
                                  <a:cubicBezTo>
                                    <a:pt x="26373" y="2571750"/>
                                    <a:pt x="0" y="2545393"/>
                                    <a:pt x="0" y="2511504"/>
                                  </a:cubicBezTo>
                                  <a:cubicBezTo>
                                    <a:pt x="0" y="1829972"/>
                                    <a:pt x="0" y="1340473"/>
                                    <a:pt x="0" y="982762"/>
                                  </a:cubicBezTo>
                                  <a:cubicBezTo>
                                    <a:pt x="0" y="982762"/>
                                    <a:pt x="0" y="982762"/>
                                    <a:pt x="851464" y="982762"/>
                                  </a:cubicBezTo>
                                  <a:cubicBezTo>
                                    <a:pt x="904210" y="982762"/>
                                    <a:pt x="941885" y="945109"/>
                                    <a:pt x="941885" y="892393"/>
                                  </a:cubicBezTo>
                                  <a:cubicBezTo>
                                    <a:pt x="941885" y="892393"/>
                                    <a:pt x="941885" y="892393"/>
                                    <a:pt x="941885" y="350180"/>
                                  </a:cubicBezTo>
                                  <a:cubicBezTo>
                                    <a:pt x="941885" y="301230"/>
                                    <a:pt x="904210" y="259811"/>
                                    <a:pt x="851464" y="259811"/>
                                  </a:cubicBezTo>
                                  <a:cubicBezTo>
                                    <a:pt x="851464" y="259811"/>
                                    <a:pt x="851464" y="259811"/>
                                    <a:pt x="0" y="259811"/>
                                  </a:cubicBezTo>
                                  <a:cubicBezTo>
                                    <a:pt x="0" y="60246"/>
                                    <a:pt x="0" y="60246"/>
                                    <a:pt x="0" y="60246"/>
                                  </a:cubicBezTo>
                                  <a:cubicBezTo>
                                    <a:pt x="0" y="26358"/>
                                    <a:pt x="26373" y="0"/>
                                    <a:pt x="565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ストライプ矢印 74">
                            <a:extLst>
                              <a:ext uri="{FF2B5EF4-FFF2-40B4-BE49-F238E27FC236}">
                                <a16:creationId xmlns:a16="http://schemas.microsoft.com/office/drawing/2014/main" id="{9EDCF404-E70E-4DB2-9488-04A25FAC81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3113124" y="4717522"/>
                            <a:ext cx="1392028" cy="521951"/>
                          </a:xfrm>
                          <a:prstGeom prst="stripedRightArrow">
                            <a:avLst/>
                          </a:prstGeom>
                          <a:noFill/>
                          <a:ln w="19050">
                            <a:solidFill>
                              <a:srgbClr val="002060"/>
                            </a:solidFill>
                          </a:ln>
                          <a:effectLst/>
                        </p:spPr>
                        <p:txBody>
      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ja-JP" altLang="en-US" b="1" dirty="0"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DE3A3525-CBCD-4070-9A15-A4335750F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8035" y="5278535"/>
                          <a:ext cx="1174179" cy="268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200" b="1" dirty="0" err="1"/>
                            <a:t>kym</a:t>
                          </a:r>
                          <a:r>
                            <a:rPr kumimoji="1" lang="ja-JP" altLang="en-US" sz="1200" b="1" dirty="0"/>
                            <a:t>ファイル</a:t>
                          </a:r>
                        </a:p>
                      </p:txBody>
                    </p:sp>
                  </p:grpSp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DD160A23-C758-4065-8CEF-0CD0B83F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84753" y="6223499"/>
                        <a:ext cx="1247330" cy="2684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b="1" dirty="0"/>
                          <a:t>ITA</a:t>
                        </a:r>
                        <a:r>
                          <a:rPr kumimoji="1" lang="ja-JP" altLang="en-US" sz="1200" b="1" dirty="0"/>
                          <a:t>サーバ</a:t>
                        </a:r>
                        <a:r>
                          <a:rPr kumimoji="1" lang="en-US" altLang="ja-JP" sz="1200" b="1" dirty="0"/>
                          <a:t>A</a:t>
                        </a:r>
                        <a:endParaRPr kumimoji="1" lang="ja-JP" altLang="en-US" sz="1200" b="1" dirty="0"/>
                      </a:p>
                    </p:txBody>
                  </p:sp>
                </p:grpSp>
                <p:grpSp>
                  <p:nvGrpSpPr>
                    <p:cNvPr id="18" name="グループ化 17">
                      <a:extLst>
                        <a:ext uri="{FF2B5EF4-FFF2-40B4-BE49-F238E27FC236}">
                          <a16:creationId xmlns:a16="http://schemas.microsoft.com/office/drawing/2014/main" id="{07AC5F45-A6D8-4E6B-83FF-A4728EE1AD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8565" y="4163855"/>
                      <a:ext cx="2319194" cy="1732006"/>
                      <a:chOff x="738565" y="4163855"/>
                      <a:chExt cx="2319194" cy="1732006"/>
                    </a:xfrm>
                  </p:grpSpPr>
                  <p:pic>
                    <p:nvPicPr>
                      <p:cNvPr id="40" name="図 39">
                        <a:extLst>
                          <a:ext uri="{FF2B5EF4-FFF2-40B4-BE49-F238E27FC236}">
                            <a16:creationId xmlns:a16="http://schemas.microsoft.com/office/drawing/2014/main" id="{402B094A-ADAE-4411-814F-D7C380CC37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565" y="4163855"/>
                        <a:ext cx="2319194" cy="173200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テキスト ボックス 40">
                        <a:extLst>
                          <a:ext uri="{FF2B5EF4-FFF2-40B4-BE49-F238E27FC236}">
                            <a16:creationId xmlns:a16="http://schemas.microsoft.com/office/drawing/2014/main" id="{C0622653-783E-46FA-B56E-80ADD437C1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848" y="4358861"/>
                        <a:ext cx="12012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sz="1400" b="1" dirty="0"/>
                          <a:t>メニュー</a:t>
                        </a:r>
                        <a:r>
                          <a:rPr kumimoji="1" lang="en-US" altLang="ja-JP" sz="1400" b="1" dirty="0"/>
                          <a:t>A</a:t>
                        </a:r>
                        <a:endParaRPr kumimoji="1" lang="ja-JP" altLang="en-US" sz="1400" b="1" dirty="0"/>
                      </a:p>
                    </p:txBody>
                  </p:sp>
                </p:grpSp>
              </p:grp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1E2DA3E3-3C24-4875-9EAD-2764957D3B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30" y="3815541"/>
                    <a:ext cx="7921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b="1" dirty="0">
                        <a:solidFill>
                          <a:schemeClr val="bg1"/>
                        </a:solidFill>
                      </a:rPr>
                      <a:t>	</a:t>
                    </a:r>
                    <a:r>
                      <a:rPr kumimoji="1" lang="en-US" altLang="ja-JP" sz="1200" b="1" dirty="0" err="1">
                        <a:solidFill>
                          <a:schemeClr val="bg1"/>
                        </a:solidFill>
                      </a:rPr>
                      <a:t>kym</a:t>
                    </a:r>
                    <a:endParaRPr kumimoji="1" lang="ja-JP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E5BA548-4D85-4EAC-BA5C-B95A096445CE}"/>
                    </a:ext>
                  </a:extLst>
                </p:cNvPr>
                <p:cNvSpPr txBox="1"/>
                <p:nvPr/>
              </p:nvSpPr>
              <p:spPr>
                <a:xfrm>
                  <a:off x="840741" y="5321903"/>
                  <a:ext cx="1912308" cy="216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50" b="1" dirty="0">
                      <a:solidFill>
                        <a:srgbClr val="FF0000"/>
                      </a:solidFill>
                    </a:rPr>
                    <a:t>No.3</a:t>
                  </a:r>
                  <a:r>
                    <a:rPr lang="en-US" altLang="ja-JP" sz="105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50" b="1" dirty="0">
                      <a:solidFill>
                        <a:srgbClr val="FF0000"/>
                      </a:solidFill>
                    </a:rPr>
                    <a:t>2022/01/03 17:00</a:t>
                  </a:r>
                  <a:endParaRPr kumimoji="1" lang="ja-JP" altLang="en-US" sz="105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716C-E5CC-4E72-9E37-0BEC5EE6CF73}"/>
                  </a:ext>
                </a:extLst>
              </p:cNvPr>
              <p:cNvSpPr txBox="1"/>
              <p:nvPr/>
            </p:nvSpPr>
            <p:spPr>
              <a:xfrm>
                <a:off x="1181014" y="5052983"/>
                <a:ext cx="1912308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b="1" dirty="0">
                    <a:solidFill>
                      <a:srgbClr val="FF0000"/>
                    </a:solidFill>
                  </a:rPr>
                  <a:t>No.</a:t>
                </a:r>
                <a:r>
                  <a:rPr lang="en-US" altLang="ja-JP" sz="1050" b="1" dirty="0">
                    <a:solidFill>
                      <a:srgbClr val="FF0000"/>
                    </a:solidFill>
                  </a:rPr>
                  <a:t>2 </a:t>
                </a:r>
                <a:r>
                  <a:rPr kumimoji="1" lang="en-US" altLang="ja-JP" sz="1050" b="1" dirty="0">
                    <a:solidFill>
                      <a:srgbClr val="FF0000"/>
                    </a:solidFill>
                  </a:rPr>
                  <a:t>2022/01/02 17:00</a:t>
                </a:r>
                <a:endParaRPr kumimoji="1" lang="ja-JP" alt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9AE2258-C855-4758-B120-13B959076E54}"/>
                  </a:ext>
                </a:extLst>
              </p:cNvPr>
              <p:cNvSpPr txBox="1"/>
              <p:nvPr/>
            </p:nvSpPr>
            <p:spPr>
              <a:xfrm>
                <a:off x="1181014" y="4807868"/>
                <a:ext cx="1912308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ja-JP" sz="1050" b="1" dirty="0"/>
                  <a:t>No.1</a:t>
                </a:r>
                <a:r>
                  <a:rPr lang="en-US" altLang="ja-JP" sz="1050" b="1" dirty="0"/>
                  <a:t> </a:t>
                </a:r>
                <a:r>
                  <a:rPr kumimoji="1" lang="en-US" altLang="ja-JP" sz="1050" b="1" dirty="0"/>
                  <a:t>2022/01/01 17:00</a:t>
                </a:r>
                <a:endParaRPr kumimoji="1" lang="ja-JP" altLang="en-US" sz="1050" b="1" dirty="0"/>
              </a:p>
            </p:txBody>
          </p:sp>
        </p:grp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645ACD5F-3A58-4E92-B4AD-85326D119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860" y="4082386"/>
              <a:ext cx="588780" cy="1162252"/>
            </a:xfrm>
            <a:prstGeom prst="rect">
              <a:avLst/>
            </a:prstGeom>
          </p:spPr>
        </p:pic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D26EDC-1062-462B-ACC9-3F12A65B24DD}"/>
              </a:ext>
            </a:extLst>
          </p:cNvPr>
          <p:cNvSpPr/>
          <p:nvPr/>
        </p:nvSpPr>
        <p:spPr bwMode="auto">
          <a:xfrm>
            <a:off x="6200477" y="2802080"/>
            <a:ext cx="1084706" cy="278370"/>
          </a:xfrm>
          <a:prstGeom prst="rect">
            <a:avLst/>
          </a:prstGeom>
          <a:solidFill>
            <a:srgbClr val="042368"/>
          </a:solidFill>
          <a:ln w="1270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インポート前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6894A49-AE33-4F87-89B9-CB1E93DC6A04}"/>
              </a:ext>
            </a:extLst>
          </p:cNvPr>
          <p:cNvSpPr/>
          <p:nvPr/>
        </p:nvSpPr>
        <p:spPr bwMode="auto">
          <a:xfrm>
            <a:off x="6197435" y="4609461"/>
            <a:ext cx="1084705" cy="263693"/>
          </a:xfrm>
          <a:prstGeom prst="rect">
            <a:avLst/>
          </a:prstGeom>
          <a:solidFill>
            <a:srgbClr val="042368"/>
          </a:solidFill>
          <a:ln w="1270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インポート後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DD5274-0C8D-49AF-A27C-6065F2DC25AC}"/>
              </a:ext>
            </a:extLst>
          </p:cNvPr>
          <p:cNvSpPr txBox="1"/>
          <p:nvPr/>
        </p:nvSpPr>
        <p:spPr>
          <a:xfrm>
            <a:off x="4974490" y="5312133"/>
            <a:ext cx="125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ITA</a:t>
            </a:r>
            <a:r>
              <a:rPr kumimoji="1" lang="ja-JP" altLang="en-US" sz="1200" b="1" dirty="0"/>
              <a:t>サーバ</a:t>
            </a:r>
            <a:r>
              <a:rPr kumimoji="1" lang="en-US" altLang="ja-JP" sz="1200" b="1" dirty="0"/>
              <a:t>B</a:t>
            </a:r>
            <a:endParaRPr kumimoji="1" lang="ja-JP" altLang="en-US" sz="1200" b="1" dirty="0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A4610431-8BDB-4994-A895-1ACD220F5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447" y="4078966"/>
            <a:ext cx="588780" cy="1162252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4902FB3-FD4F-45A1-9623-85EA20D860B5}"/>
              </a:ext>
            </a:extLst>
          </p:cNvPr>
          <p:cNvSpPr/>
          <p:nvPr/>
        </p:nvSpPr>
        <p:spPr bwMode="auto">
          <a:xfrm>
            <a:off x="6200479" y="2807111"/>
            <a:ext cx="2762911" cy="1583052"/>
          </a:xfrm>
          <a:prstGeom prst="rect">
            <a:avLst/>
          </a:prstGeom>
          <a:noFill/>
          <a:ln w="1905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096652-F901-4689-8EA9-A87987236CD4}"/>
              </a:ext>
            </a:extLst>
          </p:cNvPr>
          <p:cNvSpPr/>
          <p:nvPr/>
        </p:nvSpPr>
        <p:spPr bwMode="auto">
          <a:xfrm>
            <a:off x="6200479" y="4617389"/>
            <a:ext cx="2749217" cy="1846657"/>
          </a:xfrm>
          <a:prstGeom prst="rect">
            <a:avLst/>
          </a:prstGeom>
          <a:noFill/>
          <a:ln w="1905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5F3BA62C-E823-4EA0-8594-7A616AEA3754}"/>
              </a:ext>
            </a:extLst>
          </p:cNvPr>
          <p:cNvSpPr/>
          <p:nvPr/>
        </p:nvSpPr>
        <p:spPr bwMode="auto">
          <a:xfrm>
            <a:off x="7377970" y="4353711"/>
            <a:ext cx="588780" cy="554129"/>
          </a:xfrm>
          <a:prstGeom prst="downArrow">
            <a:avLst>
              <a:gd name="adj1" fmla="val 50000"/>
              <a:gd name="adj2" fmla="val 5560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3A6186-8BF8-4B7C-8EA7-2375028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ja-JP" altLang="en-US" dirty="0"/>
              <a:t>モード概要</a:t>
            </a:r>
            <a:r>
              <a:rPr kumimoji="1" lang="en-US" altLang="ja-JP" dirty="0"/>
              <a:t>(3/3)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77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 Excel</a:t>
            </a:r>
            <a:r>
              <a:rPr lang="ja-JP" altLang="en-US" dirty="0"/>
              <a:t>一括エクスポート</a:t>
            </a:r>
            <a:r>
              <a:rPr lang="en-US" altLang="ja-JP" dirty="0"/>
              <a:t>/Excel</a:t>
            </a:r>
            <a:r>
              <a:rPr lang="ja-JP" altLang="en-US" dirty="0"/>
              <a:t>一括インポート機能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295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 bwMode="auto">
          <a:xfrm>
            <a:off x="86533" y="3429000"/>
            <a:ext cx="8964488" cy="2520349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en-US" altLang="ja-JP" b="1" dirty="0"/>
              <a:t>Excel</a:t>
            </a:r>
            <a:r>
              <a:rPr lang="ja-JP" altLang="en-US" b="1" dirty="0"/>
              <a:t>一括エクスポート</a:t>
            </a:r>
            <a:r>
              <a:rPr lang="en-US" altLang="ja-JP" b="1" dirty="0"/>
              <a:t>/Excel</a:t>
            </a:r>
            <a:r>
              <a:rPr lang="ja-JP" altLang="en-US" b="1" dirty="0"/>
              <a:t>一括インポートの概要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「</a:t>
            </a:r>
            <a:r>
              <a:rPr lang="en-US" altLang="ja-JP" sz="1600" dirty="0"/>
              <a:t>Excel</a:t>
            </a:r>
            <a:r>
              <a:rPr lang="ja-JP" altLang="en-US" sz="1600" dirty="0"/>
              <a:t>一括エクスポート</a:t>
            </a:r>
            <a:r>
              <a:rPr lang="en-US" altLang="ja-JP" sz="1600" dirty="0"/>
              <a:t>/Excel</a:t>
            </a:r>
            <a:r>
              <a:rPr lang="ja-JP" altLang="en-US" sz="1600" dirty="0"/>
              <a:t>一括インポート」機能を使用することで、各メニューでダウンロードできる</a:t>
            </a:r>
            <a:r>
              <a:rPr lang="en-US" altLang="ja-JP" sz="1600" dirty="0"/>
              <a:t>Excel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(※)</a:t>
            </a:r>
            <a:r>
              <a:rPr lang="ja-JP" altLang="en-US" sz="1600" dirty="0"/>
              <a:t>を複数のメニューに対して一括でダウンロード、アップロードすることが可能です。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各メニューの表示</a:t>
            </a:r>
            <a:r>
              <a:rPr lang="en-US" altLang="ja-JP" sz="1600" dirty="0"/>
              <a:t>/</a:t>
            </a:r>
            <a:r>
              <a:rPr lang="ja-JP" altLang="en-US" sz="1600" dirty="0"/>
              <a:t>一覧セクションの</a:t>
            </a:r>
            <a:r>
              <a:rPr lang="en-US" altLang="ja-JP" sz="1600" dirty="0"/>
              <a:t>Excel</a:t>
            </a:r>
            <a:r>
              <a:rPr lang="ja-JP" altLang="en-US" sz="1600" dirty="0"/>
              <a:t>出力を押下することで</a:t>
            </a:r>
            <a:r>
              <a:rPr lang="en-US" altLang="ja-JP" sz="1600" dirty="0"/>
              <a:t>ITA</a:t>
            </a:r>
            <a:r>
              <a:rPr lang="ja-JP" altLang="en-US" sz="1600" dirty="0"/>
              <a:t>に登録しているデータを</a:t>
            </a:r>
            <a:r>
              <a:rPr lang="en-US" altLang="ja-JP" sz="1600" dirty="0"/>
              <a:t>Excel</a:t>
            </a:r>
            <a:r>
              <a:rPr lang="ja-JP" altLang="en-US" sz="1600" dirty="0"/>
              <a:t>形式でダウンロード可能です。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その</a:t>
            </a:r>
            <a:r>
              <a:rPr lang="en-US" altLang="ja-JP" sz="1600" dirty="0"/>
              <a:t>Excel</a:t>
            </a:r>
            <a:r>
              <a:rPr lang="ja-JP" altLang="en-US" sz="1600" dirty="0"/>
              <a:t>のデータを更新し</a:t>
            </a:r>
            <a:r>
              <a:rPr lang="en-US" altLang="ja-JP" sz="1600" dirty="0"/>
              <a:t>ITA</a:t>
            </a:r>
            <a:r>
              <a:rPr lang="ja-JP" altLang="en-US" sz="1600" dirty="0"/>
              <a:t>にアップロードすることで、メニュー単位に複数のレコードをまとめてアップロードすることが可能です。</a:t>
            </a:r>
          </a:p>
          <a:p>
            <a:pPr marL="0" indent="0">
              <a:buNone/>
            </a:pPr>
            <a:endParaRPr lang="ja-JP" altLang="en-US" sz="1600" dirty="0"/>
          </a:p>
          <a:p>
            <a:pPr marL="0" indent="0">
              <a:buNone/>
            </a:pPr>
            <a:endParaRPr lang="en-US" altLang="ja-JP" sz="1600" b="1" dirty="0"/>
          </a:p>
        </p:txBody>
      </p:sp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3.1 </a:t>
            </a:r>
            <a:r>
              <a:rPr lang="ja-JP" altLang="en-US" dirty="0"/>
              <a:t>概要</a:t>
            </a:r>
            <a:r>
              <a:rPr lang="ja-JP" altLang="en-US" kern="0" dirty="0"/>
              <a:t>　</a:t>
            </a:r>
            <a:endParaRPr lang="en-US" kern="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12" y="325158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エクスポート</a:t>
            </a:r>
            <a:endParaRPr kumimoji="1" lang="ja-JP" altLang="en-US" b="1" dirty="0"/>
          </a:p>
        </p:txBody>
      </p:sp>
      <p:sp>
        <p:nvSpPr>
          <p:cNvPr id="8" name="フリーフォーム 7"/>
          <p:cNvSpPr>
            <a:spLocks noChangeAspect="1"/>
          </p:cNvSpPr>
          <p:nvPr/>
        </p:nvSpPr>
        <p:spPr bwMode="gray">
          <a:xfrm>
            <a:off x="362228" y="3277922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02402" y="3259608"/>
            <a:ext cx="2320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ja-JP" altLang="en-US" b="1" dirty="0"/>
              <a:t>インポートの流れ</a:t>
            </a:r>
            <a:endParaRPr kumimoji="1" lang="ja-JP" altLang="en-US" b="1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73" y="3310601"/>
            <a:ext cx="279851" cy="242056"/>
          </a:xfrm>
          <a:prstGeom prst="rect">
            <a:avLst/>
          </a:prstGeom>
        </p:spPr>
      </p:pic>
      <p:grpSp>
        <p:nvGrpSpPr>
          <p:cNvPr id="66" name="グループ化 65"/>
          <p:cNvGrpSpPr/>
          <p:nvPr/>
        </p:nvGrpSpPr>
        <p:grpSpPr>
          <a:xfrm>
            <a:off x="86533" y="4132715"/>
            <a:ext cx="1402496" cy="1546488"/>
            <a:chOff x="552021" y="2836401"/>
            <a:chExt cx="970516" cy="1013450"/>
          </a:xfrm>
        </p:grpSpPr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912" y="2836401"/>
              <a:ext cx="443217" cy="756075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552021" y="3668327"/>
              <a:ext cx="970516" cy="18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ITA</a:t>
              </a:r>
              <a:r>
                <a:rPr kumimoji="1" lang="ja-JP" altLang="en-US" sz="1200" b="1" dirty="0"/>
                <a:t>サーバ</a:t>
              </a:r>
              <a:r>
                <a:rPr kumimoji="1" lang="en-US" altLang="ja-JP" sz="1200" b="1" dirty="0"/>
                <a:t>A</a:t>
              </a:r>
              <a:endParaRPr kumimoji="1" lang="ja-JP" altLang="en-US" sz="1200" b="1" dirty="0"/>
            </a:p>
          </p:txBody>
        </p:sp>
      </p:grpSp>
      <p:sp>
        <p:nvSpPr>
          <p:cNvPr id="69" name="ストライプ矢印 68"/>
          <p:cNvSpPr/>
          <p:nvPr/>
        </p:nvSpPr>
        <p:spPr bwMode="auto">
          <a:xfrm>
            <a:off x="1380499" y="4162647"/>
            <a:ext cx="2123788" cy="604459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一括でエクスポート</a:t>
            </a:r>
          </a:p>
        </p:txBody>
      </p:sp>
      <p:grpSp>
        <p:nvGrpSpPr>
          <p:cNvPr id="70" name="グループ化 69"/>
          <p:cNvGrpSpPr/>
          <p:nvPr/>
        </p:nvGrpSpPr>
        <p:grpSpPr>
          <a:xfrm>
            <a:off x="3870166" y="4164806"/>
            <a:ext cx="1940670" cy="1449167"/>
            <a:chOff x="1907526" y="2615300"/>
            <a:chExt cx="1411771" cy="1035840"/>
          </a:xfrm>
        </p:grpSpPr>
        <p:grpSp>
          <p:nvGrpSpPr>
            <p:cNvPr id="84" name="グループ化 83"/>
            <p:cNvGrpSpPr>
              <a:grpSpLocks noChangeAspect="1"/>
            </p:cNvGrpSpPr>
            <p:nvPr/>
          </p:nvGrpSpPr>
          <p:grpSpPr bwMode="gray">
            <a:xfrm>
              <a:off x="2319461" y="2615300"/>
              <a:ext cx="625474" cy="720000"/>
              <a:chOff x="-2227263" y="1692275"/>
              <a:chExt cx="2468563" cy="2841625"/>
            </a:xfrm>
          </p:grpSpPr>
          <p:sp>
            <p:nvSpPr>
              <p:cNvPr id="93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フリーフォーム 93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テキスト ボックス 9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①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5" name="グループ化 84"/>
            <p:cNvGrpSpPr>
              <a:grpSpLocks noChangeAspect="1"/>
            </p:cNvGrpSpPr>
            <p:nvPr/>
          </p:nvGrpSpPr>
          <p:grpSpPr bwMode="gray">
            <a:xfrm>
              <a:off x="1907526" y="2908420"/>
              <a:ext cx="625474" cy="720000"/>
              <a:chOff x="-2227263" y="1692275"/>
              <a:chExt cx="2468563" cy="2841625"/>
            </a:xfrm>
          </p:grpSpPr>
          <p:sp>
            <p:nvSpPr>
              <p:cNvPr id="90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フリーフォーム 90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テキスト ボックス 91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noProof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②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6" name="グループ化 85"/>
            <p:cNvGrpSpPr>
              <a:grpSpLocks noChangeAspect="1"/>
            </p:cNvGrpSpPr>
            <p:nvPr/>
          </p:nvGrpSpPr>
          <p:grpSpPr bwMode="gray">
            <a:xfrm>
              <a:off x="2693823" y="2931140"/>
              <a:ext cx="625474" cy="720000"/>
              <a:chOff x="-2227263" y="1692275"/>
              <a:chExt cx="2468563" cy="2841625"/>
            </a:xfrm>
          </p:grpSpPr>
          <p:sp>
            <p:nvSpPr>
              <p:cNvPr id="8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フリーフォーム 8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テキスト ボックス 8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③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0" name="グループ化 9"/>
          <p:cNvGrpSpPr/>
          <p:nvPr/>
        </p:nvGrpSpPr>
        <p:grpSpPr>
          <a:xfrm>
            <a:off x="6057326" y="4492665"/>
            <a:ext cx="1795104" cy="547547"/>
            <a:chOff x="1533225" y="5956709"/>
            <a:chExt cx="1738885" cy="535917"/>
          </a:xfrm>
        </p:grpSpPr>
        <p:sp>
          <p:nvSpPr>
            <p:cNvPr id="96" name="ストライプ矢印 95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latin typeface="+mn-ea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1831727" y="6097500"/>
              <a:ext cx="1440383" cy="301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ファイル編集</a:t>
              </a:r>
              <a:endParaRPr kumimoji="1" lang="ja-JP" altLang="en-US" sz="1400" b="1" dirty="0"/>
            </a:p>
          </p:txBody>
        </p:sp>
      </p:grpSp>
      <p:pic>
        <p:nvPicPr>
          <p:cNvPr id="97" name="図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821" y="4154393"/>
            <a:ext cx="991692" cy="1058409"/>
          </a:xfrm>
          <a:prstGeom prst="rect">
            <a:avLst/>
          </a:prstGeom>
        </p:spPr>
      </p:pic>
      <p:grpSp>
        <p:nvGrpSpPr>
          <p:cNvPr id="98" name="グループ化 97"/>
          <p:cNvGrpSpPr/>
          <p:nvPr/>
        </p:nvGrpSpPr>
        <p:grpSpPr>
          <a:xfrm>
            <a:off x="1380498" y="4754734"/>
            <a:ext cx="2120857" cy="604459"/>
            <a:chOff x="1533225" y="5956709"/>
            <a:chExt cx="1679618" cy="535917"/>
          </a:xfrm>
        </p:grpSpPr>
        <p:sp>
          <p:nvSpPr>
            <p:cNvPr id="99" name="ストライプ矢印 98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>
                <a:latin typeface="+mn-ea"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773271" y="6105050"/>
              <a:ext cx="1341465" cy="25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一括でインポート</a:t>
              </a:r>
            </a:p>
          </p:txBody>
        </p:sp>
      </p:grp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29CB3797-08EE-4970-949A-41E30EAC4732}"/>
              </a:ext>
            </a:extLst>
          </p:cNvPr>
          <p:cNvSpPr/>
          <p:nvPr/>
        </p:nvSpPr>
        <p:spPr bwMode="auto">
          <a:xfrm>
            <a:off x="3686412" y="3806356"/>
            <a:ext cx="2320372" cy="1925831"/>
          </a:xfrm>
          <a:prstGeom prst="snip1Rect">
            <a:avLst>
              <a:gd name="adj" fmla="val 20030"/>
            </a:avLst>
          </a:prstGeom>
          <a:noFill/>
          <a:ln w="28575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BAE60C77-5EA6-4B55-B29F-E268D2DA923A}"/>
              </a:ext>
            </a:extLst>
          </p:cNvPr>
          <p:cNvSpPr/>
          <p:nvPr/>
        </p:nvSpPr>
        <p:spPr bwMode="auto">
          <a:xfrm>
            <a:off x="5610784" y="3806356"/>
            <a:ext cx="396000" cy="396000"/>
          </a:xfrm>
          <a:prstGeom prst="rtTriangle">
            <a:avLst/>
          </a:prstGeom>
          <a:noFill/>
          <a:ln w="28575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305D87-81D5-4A5E-9FC2-31C354D9FCC4}"/>
              </a:ext>
            </a:extLst>
          </p:cNvPr>
          <p:cNvSpPr/>
          <p:nvPr/>
        </p:nvSpPr>
        <p:spPr bwMode="auto">
          <a:xfrm>
            <a:off x="3686411" y="3806356"/>
            <a:ext cx="996001" cy="264693"/>
          </a:xfrm>
          <a:prstGeom prst="rect">
            <a:avLst/>
          </a:prstGeom>
          <a:solidFill>
            <a:srgbClr val="042368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zip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76906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29DCBA4-1EC5-4179-8257-D4D8203B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13" y="1924253"/>
            <a:ext cx="2127688" cy="22252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メニュー概要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メニュー概要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 Excel</a:t>
            </a:r>
            <a:r>
              <a:rPr lang="ja-JP" altLang="en-US" sz="1600" dirty="0"/>
              <a:t>一括エクスポート</a:t>
            </a:r>
            <a:r>
              <a:rPr lang="en-US" altLang="ja-JP" sz="1600" dirty="0"/>
              <a:t>/Excel</a:t>
            </a:r>
            <a:r>
              <a:rPr lang="ja-JP" altLang="en-US" sz="1600" dirty="0"/>
              <a:t>一括インポート機能について、各メニューの機能を紹介</a:t>
            </a:r>
            <a:br>
              <a:rPr lang="en-US" altLang="ja-JP" sz="1600" dirty="0"/>
            </a:br>
            <a:r>
              <a:rPr lang="ja-JP" altLang="en-US" sz="1600" dirty="0"/>
              <a:t>します。</a:t>
            </a:r>
            <a:br>
              <a:rPr lang="en-US" altLang="ja-JP" dirty="0"/>
            </a:b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630610" y="2324222"/>
            <a:ext cx="5472760" cy="1896888"/>
            <a:chOff x="2617201" y="2420860"/>
            <a:chExt cx="5472760" cy="189688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617201" y="2420860"/>
              <a:ext cx="5472760" cy="1603957"/>
              <a:chOff x="2647983" y="2252087"/>
              <a:chExt cx="5472760" cy="1603957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2647983" y="2410975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4" name="直線コネクタ 13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2647983" y="2915280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2" name="直線コネクタ 11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647983" y="3548267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0" name="直線コネクタ 9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cxnSp>
            <p:nvCxnSpPr>
              <p:cNvPr id="9" name="直線コネクタ 8"/>
              <p:cNvCxnSpPr/>
              <p:nvPr/>
            </p:nvCxnSpPr>
            <p:spPr bwMode="auto">
              <a:xfrm>
                <a:off x="2719993" y="2252087"/>
                <a:ext cx="540075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直線コネクタ 16"/>
            <p:cNvCxnSpPr/>
            <p:nvPr/>
          </p:nvCxnSpPr>
          <p:spPr bwMode="auto">
            <a:xfrm>
              <a:off x="2689211" y="4317748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テキスト ボックス 22"/>
          <p:cNvSpPr txBox="1"/>
          <p:nvPr/>
        </p:nvSpPr>
        <p:spPr>
          <a:xfrm>
            <a:off x="3513389" y="2473133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必要なメニューを選択してエクスポートできます。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3388" y="2939046"/>
            <a:ext cx="43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編集した</a:t>
            </a:r>
            <a:r>
              <a:rPr lang="en-US" altLang="ja-JP" sz="1400" dirty="0"/>
              <a:t>Excel</a:t>
            </a:r>
            <a:r>
              <a:rPr lang="ja-JP" altLang="en-US" sz="1400" dirty="0"/>
              <a:t>ファイルを一括で</a:t>
            </a:r>
            <a:r>
              <a:rPr kumimoji="1" lang="ja-JP" altLang="en-US" sz="1400" dirty="0"/>
              <a:t>インポートできます。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2103" y="3548267"/>
            <a:ext cx="417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実行したエクスポート・インポートの状況確認や</a:t>
            </a:r>
            <a:br>
              <a:rPr lang="en-US" altLang="ja-JP" sz="1400" dirty="0"/>
            </a:br>
            <a:r>
              <a:rPr lang="ja-JP" altLang="en-US" sz="1400" dirty="0"/>
              <a:t>データのダウンロードができます。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229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 </a:t>
            </a:r>
            <a:r>
              <a:rPr lang="ja-JP" altLang="en-US" dirty="0"/>
              <a:t>作業の流れ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作業の流れ</a:t>
            </a:r>
            <a:endParaRPr lang="en-US" altLang="ja-JP" b="1" dirty="0"/>
          </a:p>
          <a:p>
            <a:pPr indent="0">
              <a:buNone/>
            </a:pPr>
            <a:r>
              <a:rPr kumimoji="1" lang="en-US" altLang="ja-JP" sz="1600" dirty="0"/>
              <a:t>Excel</a:t>
            </a:r>
            <a:r>
              <a:rPr kumimoji="1" lang="ja-JP" altLang="en-US" sz="1600" dirty="0"/>
              <a:t>一括エクスポート</a:t>
            </a:r>
            <a:r>
              <a:rPr kumimoji="1" lang="en-US" altLang="ja-JP" sz="1600" dirty="0"/>
              <a:t>/Excel</a:t>
            </a:r>
            <a:r>
              <a:rPr kumimoji="1" lang="ja-JP" altLang="en-US" sz="1600" dirty="0"/>
              <a:t>一括インポート作業の流れは以下の通りです。</a:t>
            </a:r>
            <a:br>
              <a:rPr kumimoji="1" lang="en-US" altLang="ja-JP" sz="1600" dirty="0"/>
            </a:br>
            <a:r>
              <a:rPr kumimoji="1" lang="ja-JP" altLang="en-US" sz="1600" dirty="0"/>
              <a:t>実習編では各作業をより詳細に扱っておりますので、合わせてご確認ください。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388800" y="1792510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4298" y="188303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Excel</a:t>
            </a:r>
            <a:r>
              <a:rPr lang="ja-JP" altLang="en-US" sz="1400" dirty="0"/>
              <a:t>一括エクスポート</a:t>
            </a:r>
            <a:endParaRPr kumimoji="1" lang="ja-JP" altLang="en-US" sz="1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88800" y="2771695"/>
            <a:ext cx="8286530" cy="460648"/>
            <a:chOff x="405150" y="2870475"/>
            <a:chExt cx="8286530" cy="460648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405150" y="2870475"/>
              <a:ext cx="8286530" cy="46064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1" lang="en-US" altLang="ja-JP" b="1" dirty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zip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ファイルをダウンロードする</a:t>
              </a:r>
              <a:endParaRPr kumimoji="1" lang="ja-JP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84298" y="294144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Excel</a:t>
              </a:r>
              <a:r>
                <a:rPr lang="ja-JP" altLang="en-US" sz="1400" dirty="0"/>
                <a:t>一括エクスポート・インポート管理</a:t>
              </a:r>
              <a:endParaRPr kumimoji="1" lang="ja-JP" altLang="en-US" sz="1400" dirty="0"/>
            </a:p>
          </p:txBody>
        </p:sp>
      </p:grpSp>
      <p:sp>
        <p:nvSpPr>
          <p:cNvPr id="22" name="二等辺三角形 21"/>
          <p:cNvSpPr/>
          <p:nvPr/>
        </p:nvSpPr>
        <p:spPr bwMode="auto">
          <a:xfrm flipV="1">
            <a:off x="2085443" y="247217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85443" y="343941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88800" y="4755996"/>
            <a:ext cx="8325217" cy="1536925"/>
            <a:chOff x="389561" y="4794081"/>
            <a:chExt cx="8325217" cy="1536925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28248" y="4794081"/>
              <a:ext cx="8286530" cy="51093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kumimoji="1" lang="en-US" altLang="ja-JP" b="1" dirty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インポートする</a:t>
              </a:r>
              <a:endParaRPr kumimoji="1" lang="ja-JP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84298" y="489566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Excel</a:t>
              </a:r>
              <a:r>
                <a:rPr lang="ja-JP" altLang="en-US" sz="1400" dirty="0"/>
                <a:t>一括</a:t>
              </a:r>
              <a:r>
                <a:rPr kumimoji="1" lang="ja-JP" altLang="en-US" sz="1400" dirty="0"/>
                <a:t>インポート</a:t>
              </a: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389561" y="5817706"/>
              <a:ext cx="8286530" cy="51330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kumimoji="1" lang="en-US" altLang="ja-JP" b="1" dirty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kumimoji="1" lang="ja-JP" altLang="en-US" b="1" dirty="0">
                  <a:solidFill>
                    <a:schemeClr val="bg1"/>
                  </a:solidFill>
                  <a:latin typeface="+mn-ea"/>
                </a:rPr>
                <a:t>インポート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を</a:t>
              </a:r>
              <a:r>
                <a:rPr kumimoji="1" lang="ja-JP" altLang="en-US" b="1" dirty="0">
                  <a:solidFill>
                    <a:schemeClr val="bg1"/>
                  </a:solidFill>
                  <a:latin typeface="+mn-ea"/>
                </a:rPr>
                <a:t>確認する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0465" y="592900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Excel</a:t>
              </a:r>
              <a:r>
                <a:rPr lang="ja-JP" altLang="en-US" sz="1400" dirty="0"/>
                <a:t>一括エクスポート・インポート管理</a:t>
              </a:r>
              <a:endParaRPr kumimoji="1" lang="ja-JP" altLang="en-US" sz="1400" dirty="0"/>
            </a:p>
          </p:txBody>
        </p:sp>
        <p:sp>
          <p:nvSpPr>
            <p:cNvPr id="25" name="二等辺三角形 24"/>
            <p:cNvSpPr/>
            <p:nvPr/>
          </p:nvSpPr>
          <p:spPr bwMode="auto">
            <a:xfrm flipV="1">
              <a:off x="2085443" y="5504628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flipV="1">
              <a:off x="2085443" y="5503469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388800" y="3782536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ダウンロードしたファイルを解凍し編集を行い保存する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2085443" y="443859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7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066141-C648-46A4-91A4-AA12376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132820"/>
            <a:ext cx="8461981" cy="4127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186664-C543-497D-A1D1-E2946D01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69" y="5301260"/>
            <a:ext cx="2584928" cy="104860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Excel</a:t>
            </a:r>
            <a:r>
              <a:rPr kumimoji="1" lang="ja-JP" altLang="en-US" b="1" dirty="0"/>
              <a:t>一括エクスポート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400" dirty="0"/>
              <a:t>メニューが一覧で表示されており、必要なメニューを選択してエクスポートできます。</a:t>
            </a:r>
            <a:endParaRPr lang="en-US" altLang="ja-JP" sz="1800" dirty="0"/>
          </a:p>
          <a:p>
            <a:pPr indent="0">
              <a:buNone/>
            </a:pPr>
            <a:r>
              <a:rPr lang="ja-JP" altLang="en-US" sz="1400" dirty="0"/>
              <a:t>「廃止情報」は</a:t>
            </a:r>
            <a:r>
              <a:rPr lang="ja-JP" altLang="ja-JP" sz="1400" dirty="0"/>
              <a:t>廃止状態のデータを含むすべてのデータ</a:t>
            </a:r>
            <a:r>
              <a:rPr lang="ja-JP" altLang="en-US" sz="1400" dirty="0"/>
              <a:t>でインポートするか、</a:t>
            </a:r>
            <a:r>
              <a:rPr lang="ja-JP" altLang="ja-JP" sz="1400" dirty="0"/>
              <a:t>除いたデータ</a:t>
            </a:r>
            <a:r>
              <a:rPr lang="ja-JP" altLang="en-US" sz="1400" dirty="0"/>
              <a:t>でインポートするか指定します</a:t>
            </a:r>
            <a:r>
              <a:rPr lang="ja-JP" altLang="en-US" sz="1600" dirty="0"/>
              <a:t>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br>
              <a:rPr lang="en-US" altLang="ja-JP" sz="1400" dirty="0"/>
            </a:br>
            <a:endParaRPr lang="ja-JP" altLang="en-US" sz="1400" dirty="0"/>
          </a:p>
          <a:p>
            <a:pPr marL="0" indent="0">
              <a:buNone/>
            </a:pPr>
            <a:endParaRPr kumimoji="1" lang="ja-JP" altLang="en-US" sz="16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.4 </a:t>
            </a:r>
            <a:r>
              <a:rPr kumimoji="1" lang="ja-JP" altLang="en-US" dirty="0"/>
              <a:t>各メニューの説明</a:t>
            </a:r>
            <a:r>
              <a:rPr kumimoji="1" lang="en-US" altLang="ja-JP" dirty="0"/>
              <a:t>(</a:t>
            </a:r>
            <a:r>
              <a:rPr lang="en-US" altLang="ja-JP" dirty="0"/>
              <a:t>1/4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564579" y="3907418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エクスポート対象のメニューを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220090" y="6036237"/>
            <a:ext cx="1512210" cy="2996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6621831" y="5385515"/>
            <a:ext cx="2396360" cy="352433"/>
          </a:xfrm>
          <a:prstGeom prst="borderCallout1">
            <a:avLst>
              <a:gd name="adj1" fmla="val 100972"/>
              <a:gd name="adj2" fmla="val 791"/>
              <a:gd name="adj3" fmla="val 175158"/>
              <a:gd name="adj4" fmla="val -6111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8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260560"/>
            <a:ext cx="1008058" cy="528794"/>
          </a:xfrm>
        </p:spPr>
        <p:txBody>
          <a:bodyPr/>
          <a:lstStyle/>
          <a:p>
            <a:r>
              <a:rPr kumimoji="1" lang="ja-JP" altLang="en-US" sz="3200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はじめに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ja-JP" altLang="en-US" dirty="0">
                <a:hlinkClick r:id="rId2" action="ppaction://hlinksldjump"/>
              </a:rPr>
              <a:t>本書について</a:t>
            </a:r>
            <a:br>
              <a:rPr lang="en-US" altLang="ja-JP" dirty="0">
                <a:hlinkClick r:id="rId2" action="ppaction://hlinksldjump"/>
              </a:rPr>
            </a:b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メニューエクスポート</a:t>
            </a:r>
            <a:r>
              <a:rPr lang="en-US" altLang="ja-JP" dirty="0"/>
              <a:t>/</a:t>
            </a:r>
            <a:r>
              <a:rPr lang="ja-JP" altLang="en-US" dirty="0"/>
              <a:t>メニューインポート機能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3" action="ppaction://hlinksldjump"/>
              </a:rPr>
              <a:t>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4" action="ppaction://hlinksldjump"/>
              </a:rPr>
              <a:t>メニュー概要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5" action="ppaction://hlinksldjump"/>
              </a:rPr>
              <a:t>作業の流れ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6" action="ppaction://hlinksldjump"/>
              </a:rPr>
              <a:t>各メニューの説明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7" action="ppaction://hlinksldjump"/>
              </a:rPr>
              <a:t>モード概要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3.  Excel</a:t>
            </a:r>
            <a:r>
              <a:rPr lang="ja-JP" altLang="en-US" dirty="0"/>
              <a:t>一括エクスポート</a:t>
            </a:r>
            <a:r>
              <a:rPr lang="en-US" altLang="ja-JP" dirty="0"/>
              <a:t>/Excel</a:t>
            </a:r>
            <a:r>
              <a:rPr lang="ja-JP" altLang="en-US" dirty="0"/>
              <a:t>一括インポート機能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8" action="ppaction://hlinksldjump"/>
              </a:rPr>
              <a:t>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9" action="ppaction://hlinksldjump"/>
              </a:rPr>
              <a:t>メニュー概要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10" action="ppaction://hlinksldjump"/>
              </a:rPr>
              <a:t>作業の流れ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11" action="ppaction://hlinksldjump"/>
              </a:rPr>
              <a:t>各メニューの説明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C4507E8-B535-4645-A38F-5E256D0E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1" y="4625533"/>
            <a:ext cx="8120576" cy="11217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EBE44D-4D16-4E97-9B8D-81FAA8DB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3" y="1914412"/>
            <a:ext cx="8138865" cy="25239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.4 </a:t>
            </a:r>
            <a:r>
              <a:rPr kumimoji="1" lang="ja-JP" altLang="en-US" dirty="0"/>
              <a:t>各メニューの説明</a:t>
            </a:r>
            <a:r>
              <a:rPr kumimoji="1" lang="en-US" altLang="ja-JP" dirty="0"/>
              <a:t>(</a:t>
            </a:r>
            <a:r>
              <a:rPr lang="en-US" altLang="ja-JP" dirty="0"/>
              <a:t>2/4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Excel</a:t>
            </a:r>
            <a:r>
              <a:rPr kumimoji="1" lang="ja-JP" altLang="en-US" b="1" dirty="0"/>
              <a:t>一括インポート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「</a:t>
            </a:r>
            <a:r>
              <a:rPr lang="en-US" altLang="ja-JP" sz="1600" dirty="0"/>
              <a:t>Excel</a:t>
            </a:r>
            <a:r>
              <a:rPr lang="ja-JP" altLang="en-US" sz="1600" dirty="0"/>
              <a:t>一括エクスポート」メニューでエクスポートしたデータをアップロードして、</a:t>
            </a:r>
            <a:br>
              <a:rPr lang="en-US" altLang="ja-JP" sz="1600" dirty="0"/>
            </a:br>
            <a:r>
              <a:rPr lang="en-US" altLang="ja-JP" sz="1600" dirty="0"/>
              <a:t>  </a:t>
            </a:r>
            <a:r>
              <a:rPr lang="ja-JP" altLang="en-US" sz="1600" dirty="0"/>
              <a:t>必要なメニューをインポートできます。</a:t>
            </a:r>
            <a:endParaRPr kumimoji="1" lang="en-US" altLang="ja-JP" b="1" dirty="0"/>
          </a:p>
          <a:p>
            <a:pPr marL="0" indent="0">
              <a:buNone/>
            </a:pPr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9540" y="2557110"/>
            <a:ext cx="93613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2717973" y="266512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-6489"/>
              <a:gd name="adj4" fmla="val -18120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zip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141893" y="3200642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37248"/>
              <a:gd name="adj4" fmla="val -29955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インポートしたいメニューを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図 3" descr="C:\Users\113414A009FT8\Desktop\20160220131903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54" y="4438375"/>
            <a:ext cx="9048646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正方形/長方形 7"/>
          <p:cNvSpPr/>
          <p:nvPr/>
        </p:nvSpPr>
        <p:spPr bwMode="auto">
          <a:xfrm>
            <a:off x="1275275" y="5445280"/>
            <a:ext cx="920395" cy="23937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688695" y="5900350"/>
            <a:ext cx="2456814" cy="504070"/>
          </a:xfrm>
          <a:prstGeom prst="borderCallout1">
            <a:avLst>
              <a:gd name="adj1" fmla="val 42937"/>
              <a:gd name="adj2" fmla="val 289"/>
              <a:gd name="adj3" fmla="val -53786"/>
              <a:gd name="adj4" fmla="val -19749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押下してインポートを実行します。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645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8233D9-8C08-456C-B4D1-540B0BB5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84" y="3178418"/>
            <a:ext cx="7352413" cy="33348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9582FF-CEEA-45B8-A910-BE6DD57B5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" y="2695005"/>
            <a:ext cx="2639797" cy="24508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E36A87-02C2-49C0-BAC7-5FAC6A985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98" y="1533836"/>
            <a:ext cx="7992549" cy="11400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 </a:t>
            </a:r>
            <a:r>
              <a:rPr kumimoji="1" lang="ja-JP" altLang="en-US" dirty="0"/>
              <a:t>各メニューの</a:t>
            </a:r>
            <a:r>
              <a:rPr lang="ja-JP" altLang="en-US" dirty="0"/>
              <a:t>説明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</a:t>
            </a:r>
            <a:r>
              <a:rPr lang="ja-JP" altLang="en-US" b="1" dirty="0"/>
              <a:t>一括エクスポート・インポート管理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800" dirty="0"/>
              <a:t>zip</a:t>
            </a:r>
            <a:r>
              <a:rPr lang="ja-JP" altLang="en-US" sz="1800" dirty="0"/>
              <a:t>ファイルを解凍し、登録編集することができます。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1662" y="4795812"/>
            <a:ext cx="6336000" cy="17058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687288" y="5165369"/>
            <a:ext cx="1737321" cy="347589"/>
          </a:xfrm>
          <a:prstGeom prst="borderCallout1">
            <a:avLst>
              <a:gd name="adj1" fmla="val 42937"/>
              <a:gd name="adj2" fmla="val 289"/>
              <a:gd name="adj3" fmla="val -17319"/>
              <a:gd name="adj4" fmla="val -16861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編集することが可能です。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743459" y="2182275"/>
            <a:ext cx="1620000" cy="3124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5399566" y="1587202"/>
            <a:ext cx="2946161" cy="347589"/>
          </a:xfrm>
          <a:prstGeom prst="borderCallout1">
            <a:avLst>
              <a:gd name="adj1" fmla="val 42937"/>
              <a:gd name="adj2" fmla="val 289"/>
              <a:gd name="adj3" fmla="val 159294"/>
              <a:gd name="adj4" fmla="val -13442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zip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ファイルを解凍することができます。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3083616" y="2658467"/>
            <a:ext cx="4464620" cy="347239"/>
          </a:xfrm>
          <a:prstGeom prst="borderCallout1">
            <a:avLst>
              <a:gd name="adj1" fmla="val 42937"/>
              <a:gd name="adj2" fmla="val 289"/>
              <a:gd name="adj3" fmla="val 73010"/>
              <a:gd name="adj4" fmla="val -9872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インポートした内容がファイルフォルダーになります。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94955E1-8629-460C-84A8-58F06A4AAF5D}"/>
              </a:ext>
            </a:extLst>
          </p:cNvPr>
          <p:cNvSpPr/>
          <p:nvPr/>
        </p:nvSpPr>
        <p:spPr bwMode="auto">
          <a:xfrm>
            <a:off x="46338" y="4996343"/>
            <a:ext cx="2575778" cy="13248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714C7B0-3A9A-4CF8-AD10-0B91F666C6D6}"/>
              </a:ext>
            </a:extLst>
          </p:cNvPr>
          <p:cNvSpPr/>
          <p:nvPr/>
        </p:nvSpPr>
        <p:spPr bwMode="auto">
          <a:xfrm>
            <a:off x="98953" y="5529356"/>
            <a:ext cx="3174690" cy="9838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900" b="1" dirty="0">
                <a:latin typeface="+mn-ea"/>
              </a:rPr>
              <a:t>「</a:t>
            </a:r>
            <a:r>
              <a:rPr kumimoji="1" lang="en-US" altLang="ja-JP" sz="900" b="1" dirty="0">
                <a:latin typeface="+mn-ea"/>
              </a:rPr>
              <a:t>MENU_LIST.txt</a:t>
            </a:r>
            <a:r>
              <a:rPr kumimoji="1" lang="ja-JP" altLang="en-US" sz="900" b="1" dirty="0">
                <a:latin typeface="+mn-ea"/>
              </a:rPr>
              <a:t>」</a:t>
            </a:r>
            <a:r>
              <a:rPr kumimoji="1" lang="ja-JP" altLang="en-US" sz="900" dirty="0">
                <a:latin typeface="+mn-ea"/>
              </a:rPr>
              <a:t>は</a:t>
            </a:r>
            <a:endParaRPr kumimoji="1" lang="en-US" altLang="ja-JP" sz="900" dirty="0">
              <a:latin typeface="+mn-ea"/>
            </a:endParaRPr>
          </a:p>
          <a:p>
            <a:r>
              <a:rPr kumimoji="1" lang="ja-JP" altLang="en-US" sz="900" dirty="0">
                <a:latin typeface="+mn-ea"/>
              </a:rPr>
              <a:t>エクスポートした時点のファイル名が記載されております。</a:t>
            </a:r>
            <a:endParaRPr kumimoji="1" lang="en-US" altLang="ja-JP" sz="900" dirty="0">
              <a:latin typeface="+mn-ea"/>
            </a:endParaRPr>
          </a:p>
          <a:p>
            <a:r>
              <a:rPr kumimoji="1" lang="ja-JP" altLang="en-US" sz="900" dirty="0">
                <a:latin typeface="+mn-ea"/>
              </a:rPr>
              <a:t>インポートする際は</a:t>
            </a:r>
            <a:r>
              <a:rPr lang="ja-JP" altLang="en-US" sz="900" dirty="0">
                <a:latin typeface="+mn-ea"/>
              </a:rPr>
              <a:t>「</a:t>
            </a:r>
            <a:r>
              <a:rPr kumimoji="1" lang="en-US" altLang="ja-JP" sz="900" dirty="0">
                <a:latin typeface="+mn-ea"/>
              </a:rPr>
              <a:t>MENU_LIST.txt</a:t>
            </a:r>
            <a:r>
              <a:rPr kumimoji="1" lang="ja-JP" altLang="en-US" sz="900" dirty="0">
                <a:latin typeface="+mn-ea"/>
              </a:rPr>
              <a:t>」に記載されてある</a:t>
            </a:r>
            <a:endParaRPr kumimoji="1" lang="en-US" altLang="ja-JP" sz="900" dirty="0">
              <a:latin typeface="+mn-ea"/>
            </a:endParaRPr>
          </a:p>
          <a:p>
            <a:r>
              <a:rPr kumimoji="1" lang="ja-JP" altLang="en-US" sz="900" dirty="0">
                <a:latin typeface="+mn-ea"/>
              </a:rPr>
              <a:t>ファイルが上から順にインポートされます。</a:t>
            </a:r>
            <a:endParaRPr lang="en-US" altLang="ja-JP" sz="900" dirty="0">
              <a:latin typeface="+mn-ea"/>
            </a:endParaRPr>
          </a:p>
          <a:p>
            <a:endParaRPr lang="en-US" altLang="ja-JP" sz="300" dirty="0">
              <a:latin typeface="+mn-ea"/>
            </a:endParaRPr>
          </a:p>
          <a:p>
            <a:r>
              <a:rPr lang="ja-JP" altLang="en-US" sz="900" dirty="0">
                <a:latin typeface="+mn-ea"/>
              </a:rPr>
              <a:t>詳細は</a:t>
            </a:r>
            <a:r>
              <a:rPr lang="ja-JP" altLang="en-US" sz="900" dirty="0">
                <a:latin typeface="+mn-ea"/>
                <a:hlinkClick r:id="rId6"/>
              </a:rPr>
              <a:t>利用手順マニュアル</a:t>
            </a:r>
            <a:r>
              <a:rPr lang="ja-JP" altLang="en-US" sz="900" dirty="0">
                <a:latin typeface="+mn-ea"/>
              </a:rPr>
              <a:t>を参照してください。</a:t>
            </a:r>
            <a:endParaRPr kumimoji="1" lang="en-US" altLang="ja-JP" sz="9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8560C2C-3BFD-491D-8E60-68D08265B1C8}"/>
              </a:ext>
            </a:extLst>
          </p:cNvPr>
          <p:cNvCxnSpPr/>
          <p:nvPr/>
        </p:nvCxnSpPr>
        <p:spPr bwMode="auto">
          <a:xfrm flipH="1" flipV="1">
            <a:off x="644699" y="5140343"/>
            <a:ext cx="258156" cy="398532"/>
          </a:xfrm>
          <a:prstGeom prst="line">
            <a:avLst/>
          </a:prstGeom>
          <a:solidFill>
            <a:schemeClr val="bg1"/>
          </a:solidFill>
          <a:ln w="19050" cap="rnd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円形吹き出し 20">
            <a:extLst>
              <a:ext uri="{FF2B5EF4-FFF2-40B4-BE49-F238E27FC236}">
                <a16:creationId xmlns:a16="http://schemas.microsoft.com/office/drawing/2014/main" id="{E8AD05B0-3F74-4EC9-8DDE-3637408A8729}"/>
              </a:ext>
            </a:extLst>
          </p:cNvPr>
          <p:cNvSpPr/>
          <p:nvPr/>
        </p:nvSpPr>
        <p:spPr bwMode="auto">
          <a:xfrm>
            <a:off x="20461" y="5357837"/>
            <a:ext cx="324000" cy="324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C0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latin typeface="+mn-ea"/>
              </a:rPr>
              <a:t>Point</a:t>
            </a:r>
            <a:endParaRPr kumimoji="1" lang="ja-JP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41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200FE48-53C7-4220-801B-E6DE4967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1988800"/>
            <a:ext cx="7998645" cy="40724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</a:t>
            </a:r>
            <a:r>
              <a:rPr lang="ja-JP" altLang="en-US" dirty="0"/>
              <a:t>各メニューの説明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</a:t>
            </a:r>
            <a:r>
              <a:rPr lang="ja-JP" altLang="en-US" b="1" dirty="0"/>
              <a:t>一括エクスポート・インポート管理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実行した</a:t>
            </a:r>
            <a:r>
              <a:rPr lang="en-US" altLang="ja-JP" sz="1600" dirty="0">
                <a:solidFill>
                  <a:srgbClr val="000000"/>
                </a:solidFill>
              </a:rPr>
              <a:t>Excel</a:t>
            </a:r>
            <a:r>
              <a:rPr lang="ja-JP" altLang="en-US" sz="1600" dirty="0">
                <a:solidFill>
                  <a:srgbClr val="000000"/>
                </a:solidFill>
              </a:rPr>
              <a:t>一括エクスポート</a:t>
            </a:r>
            <a:r>
              <a:rPr lang="en-US" altLang="ja-JP" sz="1600" dirty="0">
                <a:solidFill>
                  <a:srgbClr val="000000"/>
                </a:solidFill>
              </a:rPr>
              <a:t>/Excel</a:t>
            </a:r>
            <a:r>
              <a:rPr lang="ja-JP" altLang="en-US" sz="1600" dirty="0">
                <a:solidFill>
                  <a:srgbClr val="000000"/>
                </a:solidFill>
              </a:rPr>
              <a:t>一括インポートの情報を確認できます。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ja-JP" altLang="en-US" sz="1600" dirty="0">
                <a:solidFill>
                  <a:srgbClr val="000000"/>
                </a:solidFill>
              </a:rPr>
              <a:t>作業の進行ステータスの確認や、移行データのダウンロードができます。</a:t>
            </a:r>
            <a:br>
              <a:rPr lang="en-US" altLang="ja-JP" sz="1600" dirty="0">
                <a:solidFill>
                  <a:srgbClr val="000000"/>
                </a:solidFill>
              </a:rPr>
            </a:br>
            <a:br>
              <a:rPr lang="en-US" altLang="ja-JP" sz="1600" dirty="0">
                <a:solidFill>
                  <a:srgbClr val="000000"/>
                </a:solidFill>
              </a:rPr>
            </a:br>
            <a:endParaRPr lang="en-US" altLang="ja-JP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600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20414" y="4026059"/>
            <a:ext cx="339964" cy="40458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856176" y="4026059"/>
            <a:ext cx="1007218" cy="4019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383440" y="4026059"/>
            <a:ext cx="472736" cy="4019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79108" y="4034812"/>
            <a:ext cx="432000" cy="4110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859440" y="4026059"/>
            <a:ext cx="612000" cy="4019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598590" y="3008019"/>
            <a:ext cx="3096430" cy="464508"/>
          </a:xfrm>
          <a:prstGeom prst="borderCallout1">
            <a:avLst>
              <a:gd name="adj1" fmla="val 42937"/>
              <a:gd name="adj2" fmla="val 289"/>
              <a:gd name="adj3" fmla="val 210310"/>
              <a:gd name="adj4" fmla="val -5246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3447121" y="4949584"/>
            <a:ext cx="2413363" cy="504069"/>
          </a:xfrm>
          <a:prstGeom prst="borderCallout1">
            <a:avLst>
              <a:gd name="adj1" fmla="val 42937"/>
              <a:gd name="adj2" fmla="val 289"/>
              <a:gd name="adj3" fmla="val -93503"/>
              <a:gd name="adj4" fmla="val -12387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/>
          </a:p>
          <a:p>
            <a:r>
              <a:rPr lang="ja-JP" altLang="en-US" sz="1050" dirty="0"/>
              <a:t>廃止情報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ステータスと実行ユーザを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確認できます。</a:t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線コネクタ 11"/>
          <p:cNvCxnSpPr>
            <a:cxnSpLocks/>
          </p:cNvCxnSpPr>
          <p:nvPr/>
        </p:nvCxnSpPr>
        <p:spPr bwMode="auto">
          <a:xfrm>
            <a:off x="3562156" y="4445893"/>
            <a:ext cx="73714" cy="503691"/>
          </a:xfrm>
          <a:prstGeom prst="line">
            <a:avLst/>
          </a:prstGeom>
          <a:ln w="25400"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5695020" y="3533932"/>
            <a:ext cx="2579318" cy="404797"/>
          </a:xfrm>
          <a:prstGeom prst="borderCallout1">
            <a:avLst>
              <a:gd name="adj1" fmla="val 42937"/>
              <a:gd name="adj2" fmla="val 289"/>
              <a:gd name="adj3" fmla="val 117479"/>
              <a:gd name="adj4" fmla="val -34955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インポートした</a:t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ダウンロードできます。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6153245" y="4401939"/>
            <a:ext cx="2016280" cy="504070"/>
          </a:xfrm>
          <a:prstGeom prst="borderCallout1">
            <a:avLst>
              <a:gd name="adj1" fmla="val 42937"/>
              <a:gd name="adj2" fmla="val 289"/>
              <a:gd name="adj3" fmla="val -4475"/>
              <a:gd name="adj4" fmla="val -32923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インポートした</a:t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結果を確認できます。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6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5761"/>
          <a:stretch/>
        </p:blipFill>
        <p:spPr>
          <a:xfrm>
            <a:off x="646722" y="1844780"/>
            <a:ext cx="7849090" cy="45520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/>
              <a:t>1.1</a:t>
            </a:r>
            <a:r>
              <a:rPr lang="ja-JP" altLang="en-US" kern="0" dirty="0"/>
              <a:t>　はじめに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kumimoji="1" lang="ja-JP" altLang="en-US" b="1" dirty="0"/>
              <a:t>本書について</a:t>
            </a:r>
            <a:br>
              <a:rPr lang="en-US" altLang="ja-JP" b="1" dirty="0"/>
            </a:br>
            <a:r>
              <a:rPr lang="ja-JP" altLang="en-US" sz="1600" dirty="0"/>
              <a:t>本書では「エクスポート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インポート」について説明しております。</a:t>
            </a:r>
            <a:br>
              <a:rPr lang="en-US" altLang="ja-JP" sz="1600" dirty="0"/>
            </a:br>
            <a:r>
              <a:rPr lang="ja-JP" altLang="en-US" sz="1600" dirty="0">
                <a:hlinkClick r:id="rId3"/>
              </a:rPr>
              <a:t>利用手順マニュアル</a:t>
            </a:r>
            <a:r>
              <a:rPr lang="ja-JP" altLang="en-US" sz="1600" dirty="0"/>
              <a:t>により詳細な仕様を掲載しています。必要に合わせてご参照ください。</a:t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953870" y="2727950"/>
            <a:ext cx="648090" cy="773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メニューエクスポート</a:t>
            </a:r>
            <a:r>
              <a:rPr lang="en-US" altLang="ja-JP" dirty="0"/>
              <a:t>/</a:t>
            </a:r>
            <a:r>
              <a:rPr lang="ja-JP" altLang="en-US" dirty="0"/>
              <a:t>メニューインポート機能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メニューエクスポート</a:t>
            </a:r>
            <a:r>
              <a:rPr lang="en-US" altLang="ja-JP" b="1" dirty="0"/>
              <a:t>/</a:t>
            </a:r>
            <a:r>
              <a:rPr lang="ja-JP" altLang="en-US" b="1" dirty="0"/>
              <a:t>メニューインポート機能の概要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sz="1800" dirty="0"/>
              <a:t>「メニューエクスポート</a:t>
            </a:r>
            <a:r>
              <a:rPr lang="en-US" altLang="ja-JP" sz="1800" dirty="0"/>
              <a:t>/</a:t>
            </a:r>
            <a:r>
              <a:rPr lang="ja-JP" altLang="en-US" sz="1800" dirty="0"/>
              <a:t>メニューインポート」機能を使用することで、</a:t>
            </a:r>
            <a:r>
              <a:rPr lang="en-US" altLang="ja-JP" sz="1800" dirty="0"/>
              <a:t>ITA</a:t>
            </a:r>
            <a:r>
              <a:rPr lang="ja-JP" altLang="en-US" sz="1800" dirty="0" err="1"/>
              <a:t>に登</a:t>
            </a:r>
            <a:r>
              <a:rPr lang="ja-JP" altLang="en-US" sz="1800" dirty="0"/>
              <a:t>録したデータ</a:t>
            </a:r>
            <a:r>
              <a:rPr lang="en-US" altLang="ja-JP" sz="1800" dirty="0"/>
              <a:t>(</a:t>
            </a:r>
            <a:r>
              <a:rPr lang="ja-JP" altLang="en-US" sz="1800" dirty="0"/>
              <a:t>パラメータシート、</a:t>
            </a:r>
            <a:r>
              <a:rPr lang="en-US" altLang="ja-JP" sz="1800" dirty="0"/>
              <a:t>Conductor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Playbook</a:t>
            </a:r>
            <a:r>
              <a:rPr lang="ja-JP" altLang="en-US" sz="1800" dirty="0"/>
              <a:t>等</a:t>
            </a:r>
            <a:r>
              <a:rPr lang="en-US" altLang="ja-JP" sz="1800" dirty="0"/>
              <a:t>)</a:t>
            </a:r>
            <a:r>
              <a:rPr lang="ja-JP" altLang="en-US" sz="1800" dirty="0"/>
              <a:t>をメニュー単位に別の</a:t>
            </a:r>
            <a:r>
              <a:rPr lang="en-US" altLang="ja-JP" sz="1800" dirty="0"/>
              <a:t>ITA</a:t>
            </a:r>
            <a:r>
              <a:rPr lang="ja-JP" altLang="en-US" sz="1800" dirty="0"/>
              <a:t>サーバへ移行することが可能です。</a:t>
            </a:r>
            <a:endParaRPr lang="en-US" altLang="ja-JP" sz="1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9378E89-3C4F-47D9-BD3B-137D83DE7A93}"/>
              </a:ext>
            </a:extLst>
          </p:cNvPr>
          <p:cNvGrpSpPr/>
          <p:nvPr/>
        </p:nvGrpSpPr>
        <p:grpSpPr>
          <a:xfrm>
            <a:off x="288073" y="2200760"/>
            <a:ext cx="8567854" cy="1963716"/>
            <a:chOff x="288073" y="2200760"/>
            <a:chExt cx="8567854" cy="1963716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25F7F93-CFEC-4197-AE07-01D04B63CCEF}"/>
                </a:ext>
              </a:extLst>
            </p:cNvPr>
            <p:cNvSpPr/>
            <p:nvPr/>
          </p:nvSpPr>
          <p:spPr bwMode="auto">
            <a:xfrm>
              <a:off x="417873" y="2286942"/>
              <a:ext cx="142620" cy="25181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E9C3F61-90A6-463E-A338-32E8D79D3DF9}"/>
                </a:ext>
              </a:extLst>
            </p:cNvPr>
            <p:cNvGrpSpPr/>
            <p:nvPr/>
          </p:nvGrpSpPr>
          <p:grpSpPr>
            <a:xfrm>
              <a:off x="288073" y="2200760"/>
              <a:ext cx="8567854" cy="1963716"/>
              <a:chOff x="241847" y="2081880"/>
              <a:chExt cx="8567854" cy="196371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7376828B-9058-4E26-9C81-EAC4C5315B3B}"/>
                  </a:ext>
                </a:extLst>
              </p:cNvPr>
              <p:cNvGrpSpPr/>
              <p:nvPr/>
            </p:nvGrpSpPr>
            <p:grpSpPr>
              <a:xfrm>
                <a:off x="241847" y="2081880"/>
                <a:ext cx="8567854" cy="1963716"/>
                <a:chOff x="241847" y="2081880"/>
                <a:chExt cx="8567854" cy="1963716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F9CEB3CF-19F9-4B76-A580-C8EA8BCB778B}"/>
                    </a:ext>
                  </a:extLst>
                </p:cNvPr>
                <p:cNvGrpSpPr/>
                <p:nvPr/>
              </p:nvGrpSpPr>
              <p:grpSpPr>
                <a:xfrm>
                  <a:off x="241847" y="2081880"/>
                  <a:ext cx="8567854" cy="1963716"/>
                  <a:chOff x="241847" y="2081880"/>
                  <a:chExt cx="8567854" cy="1963716"/>
                </a:xfrm>
              </p:grpSpPr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3A97C863-FD97-40DD-B652-529EA84DCF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98048" y="2156224"/>
                    <a:ext cx="2326714" cy="918890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101" name="正方形/長方形 100">
                    <a:extLst>
                      <a:ext uri="{FF2B5EF4-FFF2-40B4-BE49-F238E27FC236}">
                        <a16:creationId xmlns:a16="http://schemas.microsoft.com/office/drawing/2014/main" id="{D642B7E4-CD0F-4C3D-8694-6D26E7B151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847" y="2081880"/>
                    <a:ext cx="8567854" cy="1947583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600" b="1" dirty="0">
                      <a:solidFill>
                        <a:srgbClr val="002060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8" name="図 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453181" y="2331628"/>
                    <a:ext cx="723589" cy="1234357"/>
                  </a:xfrm>
                  <a:prstGeom prst="rect">
                    <a:avLst/>
                  </a:prstGeom>
                </p:spPr>
              </p:pic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241847" y="2081880"/>
                    <a:ext cx="1875738" cy="473206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ct val="150000"/>
                      </a:lnSpc>
                    </a:pPr>
                    <a:r>
                      <a:rPr lang="ja-JP" altLang="en-US" b="1" dirty="0">
                        <a:solidFill>
                          <a:schemeClr val="bg1"/>
                        </a:solidFill>
                      </a:rPr>
                      <a:t> エクスポート</a:t>
                    </a:r>
                    <a:endParaRPr kumimoji="1" lang="ja-JP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>
                  <a:xfrm>
                    <a:off x="2109680" y="3671733"/>
                    <a:ext cx="1410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600" b="1" dirty="0"/>
                      <a:t>ITA</a:t>
                    </a:r>
                    <a:r>
                      <a:rPr kumimoji="1" lang="ja-JP" altLang="en-US" sz="1600" b="1" dirty="0"/>
                      <a:t>サーバ</a:t>
                    </a:r>
                    <a:r>
                      <a:rPr kumimoji="1" lang="en-US" altLang="ja-JP" sz="1600" b="1" dirty="0"/>
                      <a:t>A</a:t>
                    </a:r>
                    <a:endParaRPr kumimoji="1" lang="ja-JP" altLang="en-US" sz="1600" b="1" dirty="0"/>
                  </a:p>
                </p:txBody>
              </p:sp>
              <p:pic>
                <p:nvPicPr>
                  <p:cNvPr id="50" name="図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708674" y="2202336"/>
                    <a:ext cx="1086354" cy="791608"/>
                  </a:xfrm>
                  <a:prstGeom prst="rect">
                    <a:avLst/>
                  </a:prstGeom>
                </p:spPr>
              </p:pic>
              <p:grpSp>
                <p:nvGrpSpPr>
                  <p:cNvPr id="10" name="グループ化 9"/>
                  <p:cNvGrpSpPr/>
                  <p:nvPr/>
                </p:nvGrpSpPr>
                <p:grpSpPr>
                  <a:xfrm>
                    <a:off x="4437315" y="3271834"/>
                    <a:ext cx="636033" cy="620326"/>
                    <a:chOff x="5966291" y="2667781"/>
                    <a:chExt cx="831853" cy="957568"/>
                  </a:xfrm>
                </p:grpSpPr>
                <p:sp>
                  <p:nvSpPr>
                    <p:cNvPr id="17" name="Freeform 85"/>
                    <p:cNvSpPr>
                      <a:spLocks noChangeAspect="1"/>
                    </p:cNvSpPr>
                    <p:nvPr/>
                  </p:nvSpPr>
                  <p:spPr bwMode="gray">
                    <a:xfrm>
                      <a:off x="5966291" y="2667781"/>
                      <a:ext cx="831853" cy="957568"/>
                    </a:xfrm>
                    <a:custGeom>
                      <a:avLst/>
                      <a:gdLst>
                        <a:gd name="T0" fmla="*/ 633 w 655"/>
                        <a:gd name="T1" fmla="*/ 180 h 755"/>
                        <a:gd name="T2" fmla="*/ 467 w 655"/>
                        <a:gd name="T3" fmla="*/ 21 h 755"/>
                        <a:gd name="T4" fmla="*/ 414 w 655"/>
                        <a:gd name="T5" fmla="*/ 0 h 755"/>
                        <a:gd name="T6" fmla="*/ 134 w 655"/>
                        <a:gd name="T7" fmla="*/ 0 h 755"/>
                        <a:gd name="T8" fmla="*/ 81 w 655"/>
                        <a:gd name="T9" fmla="*/ 52 h 755"/>
                        <a:gd name="T10" fmla="*/ 81 w 655"/>
                        <a:gd name="T11" fmla="*/ 105 h 755"/>
                        <a:gd name="T12" fmla="*/ 24 w 655"/>
                        <a:gd name="T13" fmla="*/ 105 h 755"/>
                        <a:gd name="T14" fmla="*/ 0 w 655"/>
                        <a:gd name="T15" fmla="*/ 129 h 755"/>
                        <a:gd name="T16" fmla="*/ 0 w 655"/>
                        <a:gd name="T17" fmla="*/ 273 h 755"/>
                        <a:gd name="T18" fmla="*/ 24 w 655"/>
                        <a:gd name="T19" fmla="*/ 297 h 755"/>
                        <a:gd name="T20" fmla="*/ 81 w 655"/>
                        <a:gd name="T21" fmla="*/ 297 h 755"/>
                        <a:gd name="T22" fmla="*/ 81 w 655"/>
                        <a:gd name="T23" fmla="*/ 703 h 755"/>
                        <a:gd name="T24" fmla="*/ 134 w 655"/>
                        <a:gd name="T25" fmla="*/ 755 h 755"/>
                        <a:gd name="T26" fmla="*/ 603 w 655"/>
                        <a:gd name="T27" fmla="*/ 755 h 755"/>
                        <a:gd name="T28" fmla="*/ 655 w 655"/>
                        <a:gd name="T29" fmla="*/ 703 h 755"/>
                        <a:gd name="T30" fmla="*/ 655 w 655"/>
                        <a:gd name="T31" fmla="*/ 233 h 755"/>
                        <a:gd name="T32" fmla="*/ 633 w 655"/>
                        <a:gd name="T33" fmla="*/ 180 h 7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655" h="755">
                          <a:moveTo>
                            <a:pt x="633" y="180"/>
                          </a:moveTo>
                          <a:cubicBezTo>
                            <a:pt x="467" y="21"/>
                            <a:pt x="467" y="21"/>
                            <a:pt x="467" y="21"/>
                          </a:cubicBezTo>
                          <a:cubicBezTo>
                            <a:pt x="454" y="8"/>
                            <a:pt x="433" y="0"/>
                            <a:pt x="414" y="0"/>
                          </a:cubicBezTo>
                          <a:cubicBezTo>
                            <a:pt x="134" y="0"/>
                            <a:pt x="134" y="0"/>
                            <a:pt x="134" y="0"/>
                          </a:cubicBezTo>
                          <a:cubicBezTo>
                            <a:pt x="105" y="0"/>
                            <a:pt x="81" y="23"/>
                            <a:pt x="81" y="52"/>
                          </a:cubicBezTo>
                          <a:cubicBezTo>
                            <a:pt x="81" y="70"/>
                            <a:pt x="81" y="88"/>
                            <a:pt x="81" y="105"/>
                          </a:cubicBez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11" y="105"/>
                            <a:pt x="0" y="116"/>
                            <a:pt x="0" y="129"/>
                          </a:cubicBezTo>
                          <a:cubicBezTo>
                            <a:pt x="0" y="273"/>
                            <a:pt x="0" y="273"/>
                            <a:pt x="0" y="273"/>
                          </a:cubicBezTo>
                          <a:cubicBezTo>
                            <a:pt x="0" y="287"/>
                            <a:pt x="11" y="297"/>
                            <a:pt x="24" y="297"/>
                          </a:cubicBezTo>
                          <a:cubicBezTo>
                            <a:pt x="81" y="297"/>
                            <a:pt x="81" y="297"/>
                            <a:pt x="81" y="297"/>
                          </a:cubicBezTo>
                          <a:cubicBezTo>
                            <a:pt x="81" y="703"/>
                            <a:pt x="81" y="703"/>
                            <a:pt x="81" y="703"/>
                          </a:cubicBezTo>
                          <a:cubicBezTo>
                            <a:pt x="81" y="732"/>
                            <a:pt x="105" y="755"/>
                            <a:pt x="134" y="755"/>
                          </a:cubicBezTo>
                          <a:cubicBezTo>
                            <a:pt x="603" y="755"/>
                            <a:pt x="603" y="755"/>
                            <a:pt x="603" y="755"/>
                          </a:cubicBezTo>
                          <a:cubicBezTo>
                            <a:pt x="632" y="755"/>
                            <a:pt x="655" y="732"/>
                            <a:pt x="655" y="703"/>
                          </a:cubicBezTo>
                          <a:cubicBezTo>
                            <a:pt x="655" y="233"/>
                            <a:pt x="655" y="233"/>
                            <a:pt x="655" y="233"/>
                          </a:cubicBezTo>
                          <a:cubicBezTo>
                            <a:pt x="655" y="215"/>
                            <a:pt x="646" y="193"/>
                            <a:pt x="633" y="180"/>
                          </a:cubicBezTo>
                          <a:close/>
                        </a:path>
                      </a:pathLst>
                    </a:custGeom>
                    <a:solidFill>
                      <a:srgbClr val="002B62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" name="フリーフォーム 17"/>
                    <p:cNvSpPr>
                      <a:spLocks noChangeAspect="1"/>
                    </p:cNvSpPr>
                    <p:nvPr/>
                  </p:nvSpPr>
                  <p:spPr bwMode="gray">
                    <a:xfrm>
                      <a:off x="6116078" y="2713252"/>
                      <a:ext cx="636060" cy="866626"/>
                    </a:xfrm>
                    <a:custGeom>
                      <a:avLst/>
                      <a:gdLst>
                        <a:gd name="connsiteX0" fmla="*/ 316700 w 1887538"/>
                        <a:gd name="connsiteY0" fmla="*/ 2041525 h 2571750"/>
                        <a:gd name="connsiteX1" fmla="*/ 271463 w 1887538"/>
                        <a:gd name="connsiteY1" fmla="*/ 2085975 h 2571750"/>
                        <a:gd name="connsiteX2" fmla="*/ 316700 w 1887538"/>
                        <a:gd name="connsiteY2" fmla="*/ 2130425 h 2571750"/>
                        <a:gd name="connsiteX3" fmla="*/ 557964 w 1887538"/>
                        <a:gd name="connsiteY3" fmla="*/ 2130425 h 2571750"/>
                        <a:gd name="connsiteX4" fmla="*/ 580583 w 1887538"/>
                        <a:gd name="connsiteY4" fmla="*/ 2130425 h 2571750"/>
                        <a:gd name="connsiteX5" fmla="*/ 614511 w 1887538"/>
                        <a:gd name="connsiteY5" fmla="*/ 2130425 h 2571750"/>
                        <a:gd name="connsiteX6" fmla="*/ 618281 w 1887538"/>
                        <a:gd name="connsiteY6" fmla="*/ 2130425 h 2571750"/>
                        <a:gd name="connsiteX7" fmla="*/ 1564489 w 1887538"/>
                        <a:gd name="connsiteY7" fmla="*/ 2130425 h 2571750"/>
                        <a:gd name="connsiteX8" fmla="*/ 1609726 w 1887538"/>
                        <a:gd name="connsiteY8" fmla="*/ 2085975 h 2571750"/>
                        <a:gd name="connsiteX9" fmla="*/ 1564489 w 1887538"/>
                        <a:gd name="connsiteY9" fmla="*/ 2041525 h 2571750"/>
                        <a:gd name="connsiteX10" fmla="*/ 618281 w 1887538"/>
                        <a:gd name="connsiteY10" fmla="*/ 2041525 h 2571750"/>
                        <a:gd name="connsiteX11" fmla="*/ 610741 w 1887538"/>
                        <a:gd name="connsiteY11" fmla="*/ 2041525 h 2571750"/>
                        <a:gd name="connsiteX12" fmla="*/ 573043 w 1887538"/>
                        <a:gd name="connsiteY12" fmla="*/ 2041525 h 2571750"/>
                        <a:gd name="connsiteX13" fmla="*/ 557964 w 1887538"/>
                        <a:gd name="connsiteY13" fmla="*/ 2041525 h 2571750"/>
                        <a:gd name="connsiteX14" fmla="*/ 316700 w 1887538"/>
                        <a:gd name="connsiteY14" fmla="*/ 2041525 h 2571750"/>
                        <a:gd name="connsiteX15" fmla="*/ 316700 w 1887538"/>
                        <a:gd name="connsiteY15" fmla="*/ 1646237 h 2571750"/>
                        <a:gd name="connsiteX16" fmla="*/ 271463 w 1887538"/>
                        <a:gd name="connsiteY16" fmla="*/ 1694942 h 2571750"/>
                        <a:gd name="connsiteX17" fmla="*/ 316700 w 1887538"/>
                        <a:gd name="connsiteY17" fmla="*/ 1739900 h 2571750"/>
                        <a:gd name="connsiteX18" fmla="*/ 557964 w 1887538"/>
                        <a:gd name="connsiteY18" fmla="*/ 1739900 h 2571750"/>
                        <a:gd name="connsiteX19" fmla="*/ 580583 w 1887538"/>
                        <a:gd name="connsiteY19" fmla="*/ 1739900 h 2571750"/>
                        <a:gd name="connsiteX20" fmla="*/ 614511 w 1887538"/>
                        <a:gd name="connsiteY20" fmla="*/ 1739900 h 2571750"/>
                        <a:gd name="connsiteX21" fmla="*/ 618281 w 1887538"/>
                        <a:gd name="connsiteY21" fmla="*/ 1739900 h 2571750"/>
                        <a:gd name="connsiteX22" fmla="*/ 1564489 w 1887538"/>
                        <a:gd name="connsiteY22" fmla="*/ 1739900 h 2571750"/>
                        <a:gd name="connsiteX23" fmla="*/ 1609726 w 1887538"/>
                        <a:gd name="connsiteY23" fmla="*/ 1694942 h 2571750"/>
                        <a:gd name="connsiteX24" fmla="*/ 1564489 w 1887538"/>
                        <a:gd name="connsiteY24" fmla="*/ 1646237 h 2571750"/>
                        <a:gd name="connsiteX25" fmla="*/ 618281 w 1887538"/>
                        <a:gd name="connsiteY25" fmla="*/ 1646237 h 2571750"/>
                        <a:gd name="connsiteX26" fmla="*/ 610741 w 1887538"/>
                        <a:gd name="connsiteY26" fmla="*/ 1646237 h 2571750"/>
                        <a:gd name="connsiteX27" fmla="*/ 573043 w 1887538"/>
                        <a:gd name="connsiteY27" fmla="*/ 1646237 h 2571750"/>
                        <a:gd name="connsiteX28" fmla="*/ 557964 w 1887538"/>
                        <a:gd name="connsiteY28" fmla="*/ 1646237 h 2571750"/>
                        <a:gd name="connsiteX29" fmla="*/ 316700 w 1887538"/>
                        <a:gd name="connsiteY29" fmla="*/ 1646237 h 2571750"/>
                        <a:gd name="connsiteX30" fmla="*/ 316700 w 1887538"/>
                        <a:gd name="connsiteY30" fmla="*/ 1249362 h 2571750"/>
                        <a:gd name="connsiteX31" fmla="*/ 271463 w 1887538"/>
                        <a:gd name="connsiteY31" fmla="*/ 1298892 h 2571750"/>
                        <a:gd name="connsiteX32" fmla="*/ 316700 w 1887538"/>
                        <a:gd name="connsiteY32" fmla="*/ 1344612 h 2571750"/>
                        <a:gd name="connsiteX33" fmla="*/ 557964 w 1887538"/>
                        <a:gd name="connsiteY33" fmla="*/ 1344612 h 2571750"/>
                        <a:gd name="connsiteX34" fmla="*/ 580583 w 1887538"/>
                        <a:gd name="connsiteY34" fmla="*/ 1344612 h 2571750"/>
                        <a:gd name="connsiteX35" fmla="*/ 614511 w 1887538"/>
                        <a:gd name="connsiteY35" fmla="*/ 1344612 h 2571750"/>
                        <a:gd name="connsiteX36" fmla="*/ 618281 w 1887538"/>
                        <a:gd name="connsiteY36" fmla="*/ 1344612 h 2571750"/>
                        <a:gd name="connsiteX37" fmla="*/ 1564489 w 1887538"/>
                        <a:gd name="connsiteY37" fmla="*/ 1344612 h 2571750"/>
                        <a:gd name="connsiteX38" fmla="*/ 1609726 w 1887538"/>
                        <a:gd name="connsiteY38" fmla="*/ 1298892 h 2571750"/>
                        <a:gd name="connsiteX39" fmla="*/ 1564489 w 1887538"/>
                        <a:gd name="connsiteY39" fmla="*/ 1249362 h 2571750"/>
                        <a:gd name="connsiteX40" fmla="*/ 618281 w 1887538"/>
                        <a:gd name="connsiteY40" fmla="*/ 1249362 h 2571750"/>
                        <a:gd name="connsiteX41" fmla="*/ 610741 w 1887538"/>
                        <a:gd name="connsiteY41" fmla="*/ 1249362 h 2571750"/>
                        <a:gd name="connsiteX42" fmla="*/ 573043 w 1887538"/>
                        <a:gd name="connsiteY42" fmla="*/ 1249362 h 2571750"/>
                        <a:gd name="connsiteX43" fmla="*/ 557964 w 1887538"/>
                        <a:gd name="connsiteY43" fmla="*/ 1249362 h 2571750"/>
                        <a:gd name="connsiteX44" fmla="*/ 316700 w 1887538"/>
                        <a:gd name="connsiteY44" fmla="*/ 1249362 h 2571750"/>
                        <a:gd name="connsiteX45" fmla="*/ 1220789 w 1887538"/>
                        <a:gd name="connsiteY45" fmla="*/ 41276 h 2571750"/>
                        <a:gd name="connsiteX46" fmla="*/ 1843089 w 1887538"/>
                        <a:gd name="connsiteY46" fmla="*/ 639764 h 2571750"/>
                        <a:gd name="connsiteX47" fmla="*/ 1220789 w 1887538"/>
                        <a:gd name="connsiteY47" fmla="*/ 639764 h 2571750"/>
                        <a:gd name="connsiteX48" fmla="*/ 56513 w 1887538"/>
                        <a:gd name="connsiteY48" fmla="*/ 0 h 2571750"/>
                        <a:gd name="connsiteX49" fmla="*/ 557596 w 1887538"/>
                        <a:gd name="connsiteY49" fmla="*/ 0 h 2571750"/>
                        <a:gd name="connsiteX50" fmla="*/ 587736 w 1887538"/>
                        <a:gd name="connsiteY50" fmla="*/ 0 h 2571750"/>
                        <a:gd name="connsiteX51" fmla="*/ 610342 w 1887538"/>
                        <a:gd name="connsiteY51" fmla="*/ 0 h 2571750"/>
                        <a:gd name="connsiteX52" fmla="*/ 617877 w 1887538"/>
                        <a:gd name="connsiteY52" fmla="*/ 0 h 2571750"/>
                        <a:gd name="connsiteX53" fmla="*/ 1115192 w 1887538"/>
                        <a:gd name="connsiteY53" fmla="*/ 0 h 2571750"/>
                        <a:gd name="connsiteX54" fmla="*/ 1130262 w 1887538"/>
                        <a:gd name="connsiteY54" fmla="*/ 0 h 2571750"/>
                        <a:gd name="connsiteX55" fmla="*/ 1130262 w 1887538"/>
                        <a:gd name="connsiteY55" fmla="*/ 681532 h 2571750"/>
                        <a:gd name="connsiteX56" fmla="*/ 1175473 w 1887538"/>
                        <a:gd name="connsiteY56" fmla="*/ 726717 h 2571750"/>
                        <a:gd name="connsiteX57" fmla="*/ 1887538 w 1887538"/>
                        <a:gd name="connsiteY57" fmla="*/ 726717 h 2571750"/>
                        <a:gd name="connsiteX58" fmla="*/ 1887538 w 1887538"/>
                        <a:gd name="connsiteY58" fmla="*/ 745544 h 2571750"/>
                        <a:gd name="connsiteX59" fmla="*/ 1887538 w 1887538"/>
                        <a:gd name="connsiteY59" fmla="*/ 2511504 h 2571750"/>
                        <a:gd name="connsiteX60" fmla="*/ 1827257 w 1887538"/>
                        <a:gd name="connsiteY60" fmla="*/ 2571750 h 2571750"/>
                        <a:gd name="connsiteX61" fmla="*/ 617877 w 1887538"/>
                        <a:gd name="connsiteY61" fmla="*/ 2571750 h 2571750"/>
                        <a:gd name="connsiteX62" fmla="*/ 576434 w 1887538"/>
                        <a:gd name="connsiteY62" fmla="*/ 2571750 h 2571750"/>
                        <a:gd name="connsiteX63" fmla="*/ 557596 w 1887538"/>
                        <a:gd name="connsiteY63" fmla="*/ 2571750 h 2571750"/>
                        <a:gd name="connsiteX64" fmla="*/ 56513 w 1887538"/>
                        <a:gd name="connsiteY64" fmla="*/ 2571750 h 2571750"/>
                        <a:gd name="connsiteX65" fmla="*/ 0 w 1887538"/>
                        <a:gd name="connsiteY65" fmla="*/ 2511504 h 2571750"/>
                        <a:gd name="connsiteX66" fmla="*/ 0 w 1887538"/>
                        <a:gd name="connsiteY66" fmla="*/ 982762 h 2571750"/>
                        <a:gd name="connsiteX67" fmla="*/ 851464 w 1887538"/>
                        <a:gd name="connsiteY67" fmla="*/ 982762 h 2571750"/>
                        <a:gd name="connsiteX68" fmla="*/ 941885 w 1887538"/>
                        <a:gd name="connsiteY68" fmla="*/ 892393 h 2571750"/>
                        <a:gd name="connsiteX69" fmla="*/ 941885 w 1887538"/>
                        <a:gd name="connsiteY69" fmla="*/ 350180 h 2571750"/>
                        <a:gd name="connsiteX70" fmla="*/ 851464 w 1887538"/>
                        <a:gd name="connsiteY70" fmla="*/ 259811 h 2571750"/>
                        <a:gd name="connsiteX71" fmla="*/ 0 w 1887538"/>
                        <a:gd name="connsiteY71" fmla="*/ 259811 h 2571750"/>
                        <a:gd name="connsiteX72" fmla="*/ 0 w 1887538"/>
                        <a:gd name="connsiteY72" fmla="*/ 60246 h 2571750"/>
                        <a:gd name="connsiteX73" fmla="*/ 56513 w 1887538"/>
                        <a:gd name="connsiteY73" fmla="*/ 0 h 257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</a:cxnLst>
                      <a:rect l="l" t="t" r="r" b="b"/>
                      <a:pathLst>
                        <a:path w="1887538" h="2571750">
                          <a:moveTo>
                            <a:pt x="316700" y="2041525"/>
                          </a:moveTo>
                          <a:cubicBezTo>
                            <a:pt x="290312" y="2041525"/>
                            <a:pt x="271463" y="2060046"/>
                            <a:pt x="271463" y="2085975"/>
                          </a:cubicBezTo>
                          <a:cubicBezTo>
                            <a:pt x="271463" y="2111904"/>
                            <a:pt x="290312" y="2130425"/>
                            <a:pt x="316700" y="2130425"/>
                          </a:cubicBezTo>
                          <a:cubicBezTo>
                            <a:pt x="441102" y="2130425"/>
                            <a:pt x="512727" y="2130425"/>
                            <a:pt x="557964" y="2130425"/>
                          </a:cubicBezTo>
                          <a:cubicBezTo>
                            <a:pt x="565504" y="2130425"/>
                            <a:pt x="573043" y="2130425"/>
                            <a:pt x="580583" y="2130425"/>
                          </a:cubicBezTo>
                          <a:cubicBezTo>
                            <a:pt x="580583" y="2130425"/>
                            <a:pt x="580583" y="2130425"/>
                            <a:pt x="614511" y="2130425"/>
                          </a:cubicBezTo>
                          <a:cubicBezTo>
                            <a:pt x="618281" y="2130425"/>
                            <a:pt x="618281" y="2130425"/>
                            <a:pt x="618281" y="2130425"/>
                          </a:cubicBezTo>
                          <a:cubicBezTo>
                            <a:pt x="1556949" y="2130425"/>
                            <a:pt x="1564489" y="2130425"/>
                            <a:pt x="1564489" y="2130425"/>
                          </a:cubicBezTo>
                          <a:cubicBezTo>
                            <a:pt x="1590877" y="2130425"/>
                            <a:pt x="1609726" y="2111904"/>
                            <a:pt x="1609726" y="2085975"/>
                          </a:cubicBezTo>
                          <a:cubicBezTo>
                            <a:pt x="1609726" y="2060046"/>
                            <a:pt x="1590877" y="2041525"/>
                            <a:pt x="1564489" y="2041525"/>
                          </a:cubicBezTo>
                          <a:cubicBezTo>
                            <a:pt x="957558" y="2041525"/>
                            <a:pt x="716294" y="2041525"/>
                            <a:pt x="618281" y="2041525"/>
                          </a:cubicBezTo>
                          <a:cubicBezTo>
                            <a:pt x="618281" y="2041525"/>
                            <a:pt x="618281" y="2041525"/>
                            <a:pt x="610741" y="2041525"/>
                          </a:cubicBezTo>
                          <a:cubicBezTo>
                            <a:pt x="610741" y="2041525"/>
                            <a:pt x="610741" y="2041525"/>
                            <a:pt x="573043" y="2041525"/>
                          </a:cubicBezTo>
                          <a:cubicBezTo>
                            <a:pt x="573043" y="2041525"/>
                            <a:pt x="573043" y="2041525"/>
                            <a:pt x="557964" y="2041525"/>
                          </a:cubicBezTo>
                          <a:cubicBezTo>
                            <a:pt x="316700" y="2041525"/>
                            <a:pt x="316700" y="2041525"/>
                            <a:pt x="316700" y="2041525"/>
                          </a:cubicBezTo>
                          <a:close/>
                          <a:moveTo>
                            <a:pt x="316700" y="1646237"/>
                          </a:moveTo>
                          <a:cubicBezTo>
                            <a:pt x="290312" y="1646237"/>
                            <a:pt x="271463" y="1668716"/>
                            <a:pt x="271463" y="1694942"/>
                          </a:cubicBezTo>
                          <a:cubicBezTo>
                            <a:pt x="271463" y="1717421"/>
                            <a:pt x="290312" y="1739900"/>
                            <a:pt x="316700" y="1739900"/>
                          </a:cubicBezTo>
                          <a:cubicBezTo>
                            <a:pt x="441102" y="1739900"/>
                            <a:pt x="512727" y="1739900"/>
                            <a:pt x="557964" y="1739900"/>
                          </a:cubicBezTo>
                          <a:cubicBezTo>
                            <a:pt x="565504" y="1739900"/>
                            <a:pt x="573043" y="1739900"/>
                            <a:pt x="580583" y="1739900"/>
                          </a:cubicBezTo>
                          <a:cubicBezTo>
                            <a:pt x="580583" y="1739900"/>
                            <a:pt x="580583" y="1739900"/>
                            <a:pt x="614511" y="1739900"/>
                          </a:cubicBezTo>
                          <a:cubicBezTo>
                            <a:pt x="614511" y="1739900"/>
                            <a:pt x="614511" y="1739900"/>
                            <a:pt x="618281" y="1739900"/>
                          </a:cubicBezTo>
                          <a:cubicBezTo>
                            <a:pt x="1556949" y="1739900"/>
                            <a:pt x="1564489" y="1739900"/>
                            <a:pt x="1564489" y="1739900"/>
                          </a:cubicBezTo>
                          <a:cubicBezTo>
                            <a:pt x="1590877" y="1739900"/>
                            <a:pt x="1609726" y="1717421"/>
                            <a:pt x="1609726" y="1694942"/>
                          </a:cubicBezTo>
                          <a:cubicBezTo>
                            <a:pt x="1609726" y="1668716"/>
                            <a:pt x="1590877" y="1646237"/>
                            <a:pt x="1564489" y="1646237"/>
                          </a:cubicBezTo>
                          <a:cubicBezTo>
                            <a:pt x="957558" y="1646237"/>
                            <a:pt x="716294" y="1646237"/>
                            <a:pt x="618281" y="1646237"/>
                          </a:cubicBezTo>
                          <a:cubicBezTo>
                            <a:pt x="618281" y="1646237"/>
                            <a:pt x="618281" y="1646237"/>
                            <a:pt x="610741" y="1646237"/>
                          </a:cubicBezTo>
                          <a:cubicBezTo>
                            <a:pt x="610741" y="1646237"/>
                            <a:pt x="610741" y="1646237"/>
                            <a:pt x="573043" y="1646237"/>
                          </a:cubicBezTo>
                          <a:cubicBezTo>
                            <a:pt x="573043" y="1646237"/>
                            <a:pt x="573043" y="1646237"/>
                            <a:pt x="557964" y="1646237"/>
                          </a:cubicBezTo>
                          <a:cubicBezTo>
                            <a:pt x="316700" y="1646237"/>
                            <a:pt x="316700" y="1646237"/>
                            <a:pt x="316700" y="1646237"/>
                          </a:cubicBezTo>
                          <a:close/>
                          <a:moveTo>
                            <a:pt x="316700" y="1249362"/>
                          </a:moveTo>
                          <a:cubicBezTo>
                            <a:pt x="290312" y="1249362"/>
                            <a:pt x="271463" y="1272222"/>
                            <a:pt x="271463" y="1298892"/>
                          </a:cubicBezTo>
                          <a:cubicBezTo>
                            <a:pt x="271463" y="1321752"/>
                            <a:pt x="290312" y="1344612"/>
                            <a:pt x="316700" y="1344612"/>
                          </a:cubicBezTo>
                          <a:cubicBezTo>
                            <a:pt x="441102" y="1344612"/>
                            <a:pt x="512727" y="1344612"/>
                            <a:pt x="557964" y="1344612"/>
                          </a:cubicBezTo>
                          <a:cubicBezTo>
                            <a:pt x="565504" y="1344612"/>
                            <a:pt x="573043" y="1344612"/>
                            <a:pt x="580583" y="1344612"/>
                          </a:cubicBezTo>
                          <a:cubicBezTo>
                            <a:pt x="580583" y="1344612"/>
                            <a:pt x="580583" y="1344612"/>
                            <a:pt x="614511" y="1344612"/>
                          </a:cubicBezTo>
                          <a:cubicBezTo>
                            <a:pt x="618281" y="1344612"/>
                            <a:pt x="618281" y="1344612"/>
                            <a:pt x="618281" y="1344612"/>
                          </a:cubicBezTo>
                          <a:cubicBezTo>
                            <a:pt x="1556949" y="1344612"/>
                            <a:pt x="1564489" y="1344612"/>
                            <a:pt x="1564489" y="1344612"/>
                          </a:cubicBezTo>
                          <a:cubicBezTo>
                            <a:pt x="1590877" y="1344612"/>
                            <a:pt x="1609726" y="1321752"/>
                            <a:pt x="1609726" y="1298892"/>
                          </a:cubicBezTo>
                          <a:cubicBezTo>
                            <a:pt x="1609726" y="1272222"/>
                            <a:pt x="1590877" y="1249362"/>
                            <a:pt x="1564489" y="1249362"/>
                          </a:cubicBezTo>
                          <a:cubicBezTo>
                            <a:pt x="957558" y="1249362"/>
                            <a:pt x="716294" y="1249362"/>
                            <a:pt x="618281" y="1249362"/>
                          </a:cubicBezTo>
                          <a:cubicBezTo>
                            <a:pt x="618281" y="1249362"/>
                            <a:pt x="618281" y="1249362"/>
                            <a:pt x="610741" y="1249362"/>
                          </a:cubicBezTo>
                          <a:cubicBezTo>
                            <a:pt x="610741" y="1249362"/>
                            <a:pt x="610741" y="1249362"/>
                            <a:pt x="573043" y="1249362"/>
                          </a:cubicBezTo>
                          <a:cubicBezTo>
                            <a:pt x="573043" y="1249362"/>
                            <a:pt x="573043" y="1249362"/>
                            <a:pt x="557964" y="1249362"/>
                          </a:cubicBezTo>
                          <a:cubicBezTo>
                            <a:pt x="316700" y="1249362"/>
                            <a:pt x="316700" y="1249362"/>
                            <a:pt x="316700" y="1249362"/>
                          </a:cubicBezTo>
                          <a:close/>
                          <a:moveTo>
                            <a:pt x="1220789" y="41276"/>
                          </a:moveTo>
                          <a:lnTo>
                            <a:pt x="1843089" y="639764"/>
                          </a:lnTo>
                          <a:lnTo>
                            <a:pt x="1220789" y="639764"/>
                          </a:lnTo>
                          <a:close/>
                          <a:moveTo>
                            <a:pt x="56513" y="0"/>
                          </a:moveTo>
                          <a:cubicBezTo>
                            <a:pt x="346614" y="0"/>
                            <a:pt x="489780" y="0"/>
                            <a:pt x="557596" y="0"/>
                          </a:cubicBezTo>
                          <a:cubicBezTo>
                            <a:pt x="568899" y="0"/>
                            <a:pt x="580201" y="0"/>
                            <a:pt x="587736" y="0"/>
                          </a:cubicBezTo>
                          <a:cubicBezTo>
                            <a:pt x="587736" y="0"/>
                            <a:pt x="587736" y="0"/>
                            <a:pt x="610342" y="0"/>
                          </a:cubicBezTo>
                          <a:cubicBezTo>
                            <a:pt x="610342" y="0"/>
                            <a:pt x="610342" y="0"/>
                            <a:pt x="617877" y="0"/>
                          </a:cubicBezTo>
                          <a:cubicBezTo>
                            <a:pt x="1111425" y="0"/>
                            <a:pt x="1115192" y="0"/>
                            <a:pt x="1115192" y="0"/>
                          </a:cubicBezTo>
                          <a:cubicBezTo>
                            <a:pt x="1122727" y="0"/>
                            <a:pt x="1126495" y="0"/>
                            <a:pt x="1130262" y="0"/>
                          </a:cubicBezTo>
                          <a:cubicBezTo>
                            <a:pt x="1130262" y="677767"/>
                            <a:pt x="1130262" y="681532"/>
                            <a:pt x="1130262" y="681532"/>
                          </a:cubicBezTo>
                          <a:cubicBezTo>
                            <a:pt x="1130262" y="707890"/>
                            <a:pt x="1152868" y="726717"/>
                            <a:pt x="1175473" y="726717"/>
                          </a:cubicBezTo>
                          <a:cubicBezTo>
                            <a:pt x="1880003" y="726717"/>
                            <a:pt x="1887538" y="726717"/>
                            <a:pt x="1887538" y="726717"/>
                          </a:cubicBezTo>
                          <a:cubicBezTo>
                            <a:pt x="1887538" y="734248"/>
                            <a:pt x="1887538" y="738013"/>
                            <a:pt x="1887538" y="745544"/>
                          </a:cubicBezTo>
                          <a:cubicBezTo>
                            <a:pt x="1887538" y="2500208"/>
                            <a:pt x="1887538" y="2511504"/>
                            <a:pt x="1887538" y="2511504"/>
                          </a:cubicBezTo>
                          <a:cubicBezTo>
                            <a:pt x="1887538" y="2545393"/>
                            <a:pt x="1861165" y="2571750"/>
                            <a:pt x="1827257" y="2571750"/>
                          </a:cubicBezTo>
                          <a:cubicBezTo>
                            <a:pt x="1024771" y="2571750"/>
                            <a:pt x="727135" y="2571750"/>
                            <a:pt x="617877" y="2571750"/>
                          </a:cubicBezTo>
                          <a:cubicBezTo>
                            <a:pt x="617877" y="2571750"/>
                            <a:pt x="617877" y="2571750"/>
                            <a:pt x="576434" y="2571750"/>
                          </a:cubicBezTo>
                          <a:cubicBezTo>
                            <a:pt x="576434" y="2571750"/>
                            <a:pt x="576434" y="2571750"/>
                            <a:pt x="557596" y="2571750"/>
                          </a:cubicBezTo>
                          <a:cubicBezTo>
                            <a:pt x="56513" y="2571750"/>
                            <a:pt x="56513" y="2571750"/>
                            <a:pt x="56513" y="2571750"/>
                          </a:cubicBezTo>
                          <a:cubicBezTo>
                            <a:pt x="26373" y="2571750"/>
                            <a:pt x="0" y="2545393"/>
                            <a:pt x="0" y="2511504"/>
                          </a:cubicBezTo>
                          <a:cubicBezTo>
                            <a:pt x="0" y="1829972"/>
                            <a:pt x="0" y="1340473"/>
                            <a:pt x="0" y="982762"/>
                          </a:cubicBezTo>
                          <a:cubicBezTo>
                            <a:pt x="0" y="982762"/>
                            <a:pt x="0" y="982762"/>
                            <a:pt x="851464" y="982762"/>
                          </a:cubicBezTo>
                          <a:cubicBezTo>
                            <a:pt x="904210" y="982762"/>
                            <a:pt x="941885" y="945109"/>
                            <a:pt x="941885" y="892393"/>
                          </a:cubicBezTo>
                          <a:cubicBezTo>
                            <a:pt x="941885" y="892393"/>
                            <a:pt x="941885" y="892393"/>
                            <a:pt x="941885" y="350180"/>
                          </a:cubicBezTo>
                          <a:cubicBezTo>
                            <a:pt x="941885" y="301230"/>
                            <a:pt x="904210" y="259811"/>
                            <a:pt x="851464" y="259811"/>
                          </a:cubicBezTo>
                          <a:cubicBezTo>
                            <a:pt x="851464" y="259811"/>
                            <a:pt x="851464" y="259811"/>
                            <a:pt x="0" y="259811"/>
                          </a:cubicBezTo>
                          <a:cubicBezTo>
                            <a:pt x="0" y="60246"/>
                            <a:pt x="0" y="60246"/>
                            <a:pt x="0" y="60246"/>
                          </a:cubicBezTo>
                          <a:cubicBezTo>
                            <a:pt x="0" y="26358"/>
                            <a:pt x="26373" y="0"/>
                            <a:pt x="56513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9" name="テキスト ボックス 18"/>
                    <p:cNvSpPr txBox="1">
                      <a:spLocks noChangeAspect="1"/>
                    </p:cNvSpPr>
                    <p:nvPr/>
                  </p:nvSpPr>
                  <p:spPr bwMode="gray">
                    <a:xfrm>
                      <a:off x="6020656" y="2868259"/>
                      <a:ext cx="369506" cy="12109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prstTxWarp prst="textPlain">
                        <a:avLst/>
                      </a:prstTxWarp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kym</a:t>
                      </a:r>
                      <a:endParaRPr kumimoji="0" lang="en-US" altLang="ja-JP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sp>
                <p:nvSpPr>
                  <p:cNvPr id="21" name="テキスト ボックス 20"/>
                  <p:cNvSpPr txBox="1"/>
                  <p:nvPr/>
                </p:nvSpPr>
                <p:spPr>
                  <a:xfrm>
                    <a:off x="5008523" y="3614709"/>
                    <a:ext cx="1273233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100" b="1" dirty="0"/>
                      <a:t>移行データ</a:t>
                    </a:r>
                    <a:endParaRPr kumimoji="1" lang="en-US" altLang="ja-JP" sz="1100" b="1" dirty="0"/>
                  </a:p>
                  <a:p>
                    <a:pPr algn="ctr"/>
                    <a:r>
                      <a:rPr kumimoji="1" lang="en-US" altLang="ja-JP" sz="1100" b="1" dirty="0"/>
                      <a:t>(</a:t>
                    </a:r>
                    <a:r>
                      <a:rPr kumimoji="1" lang="en-US" altLang="ja-JP" sz="1100" b="1" dirty="0" err="1"/>
                      <a:t>kym</a:t>
                    </a:r>
                    <a:r>
                      <a:rPr kumimoji="1" lang="ja-JP" altLang="en-US" sz="1100" b="1" dirty="0"/>
                      <a:t>ファイル</a:t>
                    </a:r>
                    <a:r>
                      <a:rPr kumimoji="1" lang="en-US" altLang="ja-JP" sz="1100" b="1" dirty="0"/>
                      <a:t>)</a:t>
                    </a:r>
                    <a:endParaRPr kumimoji="1" lang="ja-JP" altLang="en-US" sz="1100" b="1" dirty="0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4FB56A6E-7F56-4A39-BC5D-727E26F19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753171" y="2202336"/>
                    <a:ext cx="1086354" cy="791608"/>
                  </a:xfrm>
                  <a:prstGeom prst="rect">
                    <a:avLst/>
                  </a:prstGeom>
                </p:spPr>
              </p:pic>
              <p:pic>
                <p:nvPicPr>
                  <p:cNvPr id="99" name="図 98">
                    <a:extLst>
                      <a:ext uri="{FF2B5EF4-FFF2-40B4-BE49-F238E27FC236}">
                        <a16:creationId xmlns:a16="http://schemas.microsoft.com/office/drawing/2014/main" id="{4C35CF23-3CB0-443D-BC5D-AF6E3B90C2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505550" y="2112934"/>
                    <a:ext cx="1086354" cy="791608"/>
                  </a:xfrm>
                  <a:prstGeom prst="rect">
                    <a:avLst/>
                  </a:prstGeom>
                </p:spPr>
              </p:pic>
              <p:pic>
                <p:nvPicPr>
                  <p:cNvPr id="100" name="図 99">
                    <a:extLst>
                      <a:ext uri="{FF2B5EF4-FFF2-40B4-BE49-F238E27FC236}">
                        <a16:creationId xmlns:a16="http://schemas.microsoft.com/office/drawing/2014/main" id="{F17DD450-48EC-40F9-AE45-3F6A08A7F1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06490" y="2290694"/>
                    <a:ext cx="1086354" cy="791608"/>
                  </a:xfrm>
                  <a:prstGeom prst="rect">
                    <a:avLst/>
                  </a:prstGeom>
                </p:spPr>
              </p:pic>
              <p:sp>
                <p:nvSpPr>
                  <p:cNvPr id="42" name="フリーフォーム 41"/>
                  <p:cNvSpPr>
                    <a:spLocks noChangeAspect="1"/>
                  </p:cNvSpPr>
                  <p:nvPr/>
                </p:nvSpPr>
                <p:spPr bwMode="gray">
                  <a:xfrm>
                    <a:off x="328513" y="2186115"/>
                    <a:ext cx="268279" cy="264735"/>
                  </a:xfrm>
                  <a:custGeom>
                    <a:avLst/>
                    <a:gdLst>
                      <a:gd name="connsiteX0" fmla="*/ 9636 w 739775"/>
                      <a:gd name="connsiteY0" fmla="*/ 450579 h 699817"/>
                      <a:gd name="connsiteX1" fmla="*/ 68937 w 739775"/>
                      <a:gd name="connsiteY1" fmla="*/ 450579 h 699817"/>
                      <a:gd name="connsiteX2" fmla="*/ 78573 w 739775"/>
                      <a:gd name="connsiteY2" fmla="*/ 460194 h 699817"/>
                      <a:gd name="connsiteX3" fmla="*/ 78573 w 739775"/>
                      <a:gd name="connsiteY3" fmla="*/ 611807 h 699817"/>
                      <a:gd name="connsiteX4" fmla="*/ 88210 w 739775"/>
                      <a:gd name="connsiteY4" fmla="*/ 621422 h 699817"/>
                      <a:gd name="connsiteX5" fmla="*/ 651566 w 739775"/>
                      <a:gd name="connsiteY5" fmla="*/ 621422 h 699817"/>
                      <a:gd name="connsiteX6" fmla="*/ 661202 w 739775"/>
                      <a:gd name="connsiteY6" fmla="*/ 611807 h 699817"/>
                      <a:gd name="connsiteX7" fmla="*/ 661202 w 739775"/>
                      <a:gd name="connsiteY7" fmla="*/ 460194 h 699817"/>
                      <a:gd name="connsiteX8" fmla="*/ 671579 w 739775"/>
                      <a:gd name="connsiteY8" fmla="*/ 450579 h 699817"/>
                      <a:gd name="connsiteX9" fmla="*/ 730139 w 739775"/>
                      <a:gd name="connsiteY9" fmla="*/ 450579 h 699817"/>
                      <a:gd name="connsiteX10" fmla="*/ 739775 w 739775"/>
                      <a:gd name="connsiteY10" fmla="*/ 460194 h 699817"/>
                      <a:gd name="connsiteX11" fmla="*/ 739775 w 739775"/>
                      <a:gd name="connsiteY11" fmla="*/ 689463 h 699817"/>
                      <a:gd name="connsiteX12" fmla="*/ 730139 w 739775"/>
                      <a:gd name="connsiteY12" fmla="*/ 699817 h 699817"/>
                      <a:gd name="connsiteX13" fmla="*/ 9636 w 739775"/>
                      <a:gd name="connsiteY13" fmla="*/ 699817 h 699817"/>
                      <a:gd name="connsiteX14" fmla="*/ 0 w 739775"/>
                      <a:gd name="connsiteY14" fmla="*/ 689463 h 699817"/>
                      <a:gd name="connsiteX15" fmla="*/ 0 w 739775"/>
                      <a:gd name="connsiteY15" fmla="*/ 460194 h 699817"/>
                      <a:gd name="connsiteX16" fmla="*/ 9636 w 739775"/>
                      <a:gd name="connsiteY16" fmla="*/ 450579 h 699817"/>
                      <a:gd name="connsiteX17" fmla="*/ 376238 w 739775"/>
                      <a:gd name="connsiteY17" fmla="*/ 0 h 699817"/>
                      <a:gd name="connsiteX18" fmla="*/ 384035 w 739775"/>
                      <a:gd name="connsiteY18" fmla="*/ 5575 h 699817"/>
                      <a:gd name="connsiteX19" fmla="*/ 447899 w 739775"/>
                      <a:gd name="connsiteY19" fmla="*/ 116351 h 699817"/>
                      <a:gd name="connsiteX20" fmla="*/ 463494 w 739775"/>
                      <a:gd name="connsiteY20" fmla="*/ 143858 h 699817"/>
                      <a:gd name="connsiteX21" fmla="*/ 527358 w 739775"/>
                      <a:gd name="connsiteY21" fmla="*/ 253890 h 699817"/>
                      <a:gd name="connsiteX22" fmla="*/ 519189 w 739775"/>
                      <a:gd name="connsiteY22" fmla="*/ 268016 h 699817"/>
                      <a:gd name="connsiteX23" fmla="*/ 427038 w 739775"/>
                      <a:gd name="connsiteY23" fmla="*/ 268016 h 699817"/>
                      <a:gd name="connsiteX24" fmla="*/ 427038 w 739775"/>
                      <a:gd name="connsiteY24" fmla="*/ 276447 h 699817"/>
                      <a:gd name="connsiteX25" fmla="*/ 427038 w 739775"/>
                      <a:gd name="connsiteY25" fmla="*/ 569934 h 699817"/>
                      <a:gd name="connsiteX26" fmla="*/ 410958 w 739775"/>
                      <a:gd name="connsiteY26" fmla="*/ 585517 h 699817"/>
                      <a:gd name="connsiteX27" fmla="*/ 340788 w 739775"/>
                      <a:gd name="connsiteY27" fmla="*/ 585517 h 699817"/>
                      <a:gd name="connsiteX28" fmla="*/ 325438 w 739775"/>
                      <a:gd name="connsiteY28" fmla="*/ 569934 h 699817"/>
                      <a:gd name="connsiteX29" fmla="*/ 325438 w 739775"/>
                      <a:gd name="connsiteY29" fmla="*/ 268016 h 699817"/>
                      <a:gd name="connsiteX30" fmla="*/ 318112 w 739775"/>
                      <a:gd name="connsiteY30" fmla="*/ 268016 h 699817"/>
                      <a:gd name="connsiteX31" fmla="*/ 232545 w 739775"/>
                      <a:gd name="connsiteY31" fmla="*/ 268016 h 699817"/>
                      <a:gd name="connsiteX32" fmla="*/ 225119 w 739775"/>
                      <a:gd name="connsiteY32" fmla="*/ 253890 h 699817"/>
                      <a:gd name="connsiteX33" fmla="*/ 288982 w 739775"/>
                      <a:gd name="connsiteY33" fmla="*/ 143858 h 699817"/>
                      <a:gd name="connsiteX34" fmla="*/ 304577 w 739775"/>
                      <a:gd name="connsiteY34" fmla="*/ 116351 h 699817"/>
                      <a:gd name="connsiteX35" fmla="*/ 368441 w 739775"/>
                      <a:gd name="connsiteY35" fmla="*/ 5575 h 699817"/>
                      <a:gd name="connsiteX36" fmla="*/ 376238 w 739775"/>
                      <a:gd name="connsiteY36" fmla="*/ 0 h 699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739775" h="699817">
                        <a:moveTo>
                          <a:pt x="9636" y="450579"/>
                        </a:moveTo>
                        <a:cubicBezTo>
                          <a:pt x="68937" y="450579"/>
                          <a:pt x="68937" y="450579"/>
                          <a:pt x="68937" y="450579"/>
                        </a:cubicBezTo>
                        <a:cubicBezTo>
                          <a:pt x="74126" y="450579"/>
                          <a:pt x="78573" y="455017"/>
                          <a:pt x="78573" y="460194"/>
                        </a:cubicBezTo>
                        <a:cubicBezTo>
                          <a:pt x="78573" y="611807"/>
                          <a:pt x="78573" y="611807"/>
                          <a:pt x="78573" y="611807"/>
                        </a:cubicBezTo>
                        <a:cubicBezTo>
                          <a:pt x="78573" y="616984"/>
                          <a:pt x="83021" y="621422"/>
                          <a:pt x="88210" y="621422"/>
                        </a:cubicBezTo>
                        <a:cubicBezTo>
                          <a:pt x="651566" y="621422"/>
                          <a:pt x="651566" y="621422"/>
                          <a:pt x="651566" y="621422"/>
                        </a:cubicBezTo>
                        <a:cubicBezTo>
                          <a:pt x="656754" y="621422"/>
                          <a:pt x="661202" y="616984"/>
                          <a:pt x="661202" y="611807"/>
                        </a:cubicBezTo>
                        <a:cubicBezTo>
                          <a:pt x="661202" y="460194"/>
                          <a:pt x="661202" y="460194"/>
                          <a:pt x="661202" y="460194"/>
                        </a:cubicBezTo>
                        <a:cubicBezTo>
                          <a:pt x="661202" y="455017"/>
                          <a:pt x="665649" y="450579"/>
                          <a:pt x="671579" y="450579"/>
                        </a:cubicBezTo>
                        <a:cubicBezTo>
                          <a:pt x="730139" y="450579"/>
                          <a:pt x="730139" y="450579"/>
                          <a:pt x="730139" y="450579"/>
                        </a:cubicBezTo>
                        <a:cubicBezTo>
                          <a:pt x="735328" y="450579"/>
                          <a:pt x="739775" y="455017"/>
                          <a:pt x="739775" y="460194"/>
                        </a:cubicBezTo>
                        <a:lnTo>
                          <a:pt x="739775" y="689463"/>
                        </a:lnTo>
                        <a:cubicBezTo>
                          <a:pt x="739775" y="695380"/>
                          <a:pt x="735328" y="699817"/>
                          <a:pt x="730139" y="699817"/>
                        </a:cubicBezTo>
                        <a:cubicBezTo>
                          <a:pt x="9636" y="699817"/>
                          <a:pt x="9636" y="699817"/>
                          <a:pt x="9636" y="699817"/>
                        </a:cubicBezTo>
                        <a:cubicBezTo>
                          <a:pt x="4448" y="699817"/>
                          <a:pt x="0" y="695380"/>
                          <a:pt x="0" y="689463"/>
                        </a:cubicBezTo>
                        <a:cubicBezTo>
                          <a:pt x="0" y="460194"/>
                          <a:pt x="0" y="460194"/>
                          <a:pt x="0" y="460194"/>
                        </a:cubicBezTo>
                        <a:cubicBezTo>
                          <a:pt x="0" y="455017"/>
                          <a:pt x="4448" y="450579"/>
                          <a:pt x="9636" y="450579"/>
                        </a:cubicBezTo>
                        <a:close/>
                        <a:moveTo>
                          <a:pt x="376238" y="0"/>
                        </a:moveTo>
                        <a:cubicBezTo>
                          <a:pt x="379023" y="0"/>
                          <a:pt x="381808" y="1858"/>
                          <a:pt x="384035" y="5575"/>
                        </a:cubicBezTo>
                        <a:cubicBezTo>
                          <a:pt x="447899" y="116351"/>
                          <a:pt x="447899" y="116351"/>
                          <a:pt x="447899" y="116351"/>
                        </a:cubicBezTo>
                        <a:cubicBezTo>
                          <a:pt x="452355" y="123785"/>
                          <a:pt x="459038" y="135680"/>
                          <a:pt x="463494" y="143858"/>
                        </a:cubicBezTo>
                        <a:cubicBezTo>
                          <a:pt x="527358" y="253890"/>
                          <a:pt x="527358" y="253890"/>
                          <a:pt x="527358" y="253890"/>
                        </a:cubicBezTo>
                        <a:cubicBezTo>
                          <a:pt x="531813" y="261325"/>
                          <a:pt x="528100" y="268016"/>
                          <a:pt x="519189" y="268016"/>
                        </a:cubicBezTo>
                        <a:lnTo>
                          <a:pt x="427038" y="268016"/>
                        </a:lnTo>
                        <a:lnTo>
                          <a:pt x="427038" y="276447"/>
                        </a:lnTo>
                        <a:cubicBezTo>
                          <a:pt x="427038" y="569934"/>
                          <a:pt x="427038" y="569934"/>
                          <a:pt x="427038" y="569934"/>
                        </a:cubicBezTo>
                        <a:cubicBezTo>
                          <a:pt x="427038" y="578839"/>
                          <a:pt x="419729" y="585517"/>
                          <a:pt x="410958" y="585517"/>
                        </a:cubicBezTo>
                        <a:cubicBezTo>
                          <a:pt x="340788" y="585517"/>
                          <a:pt x="340788" y="585517"/>
                          <a:pt x="340788" y="585517"/>
                        </a:cubicBezTo>
                        <a:cubicBezTo>
                          <a:pt x="332747" y="585517"/>
                          <a:pt x="325438" y="578839"/>
                          <a:pt x="325438" y="569934"/>
                        </a:cubicBezTo>
                        <a:lnTo>
                          <a:pt x="325438" y="268016"/>
                        </a:lnTo>
                        <a:lnTo>
                          <a:pt x="318112" y="268016"/>
                        </a:lnTo>
                        <a:cubicBezTo>
                          <a:pt x="232545" y="268016"/>
                          <a:pt x="232545" y="268016"/>
                          <a:pt x="232545" y="268016"/>
                        </a:cubicBezTo>
                        <a:cubicBezTo>
                          <a:pt x="224376" y="268016"/>
                          <a:pt x="220663" y="261325"/>
                          <a:pt x="225119" y="253890"/>
                        </a:cubicBezTo>
                        <a:cubicBezTo>
                          <a:pt x="288982" y="143858"/>
                          <a:pt x="288982" y="143858"/>
                          <a:pt x="288982" y="143858"/>
                        </a:cubicBezTo>
                        <a:cubicBezTo>
                          <a:pt x="293438" y="135680"/>
                          <a:pt x="300121" y="123785"/>
                          <a:pt x="304577" y="116351"/>
                        </a:cubicBezTo>
                        <a:cubicBezTo>
                          <a:pt x="368441" y="5575"/>
                          <a:pt x="368441" y="5575"/>
                          <a:pt x="368441" y="5575"/>
                        </a:cubicBezTo>
                        <a:cubicBezTo>
                          <a:pt x="370669" y="1858"/>
                          <a:pt x="373453" y="0"/>
                          <a:pt x="37623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ja-JP" altLang="en-US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DCE97266-53A8-470A-B278-A12A43A20BD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329" y="2524622"/>
                    <a:ext cx="10656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400" b="1" dirty="0"/>
                      <a:t>メニュー</a:t>
                    </a:r>
                    <a:r>
                      <a:rPr kumimoji="1" lang="en-US" altLang="ja-JP" sz="1400" b="1" dirty="0"/>
                      <a:t>A</a:t>
                    </a:r>
                    <a:endParaRPr kumimoji="1" lang="ja-JP" altLang="en-US" sz="1400" b="1" dirty="0"/>
                  </a:p>
                </p:txBody>
              </p:sp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42599DB1-D339-4C76-B900-FD6D9E95C48B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27" y="2539350"/>
                    <a:ext cx="10656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400" b="1" dirty="0"/>
                      <a:t>メニュー</a:t>
                    </a:r>
                    <a:r>
                      <a:rPr kumimoji="1" lang="en-US" altLang="ja-JP" sz="1400" b="1" dirty="0"/>
                      <a:t>B</a:t>
                    </a:r>
                    <a:endParaRPr kumimoji="1" lang="ja-JP" altLang="en-US" sz="1400" b="1" dirty="0"/>
                  </a:p>
                </p:txBody>
              </p:sp>
              <p:sp>
                <p:nvSpPr>
                  <p:cNvPr id="112" name="テキスト ボックス 111">
                    <a:extLst>
                      <a:ext uri="{FF2B5EF4-FFF2-40B4-BE49-F238E27FC236}">
                        <a16:creationId xmlns:a16="http://schemas.microsoft.com/office/drawing/2014/main" id="{98A5D0F9-C5FA-4B67-A37C-37F9790BB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7145" y="2620372"/>
                    <a:ext cx="10656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400" b="1" dirty="0"/>
                      <a:t>メニュー</a:t>
                    </a:r>
                    <a:r>
                      <a:rPr kumimoji="1" lang="en-US" altLang="ja-JP" sz="1400" b="1" dirty="0"/>
                      <a:t>C</a:t>
                    </a:r>
                    <a:endParaRPr kumimoji="1" lang="ja-JP" altLang="en-US" sz="1400" b="1" dirty="0"/>
                  </a:p>
                </p:txBody>
              </p:sp>
              <p:sp>
                <p:nvSpPr>
                  <p:cNvPr id="38" name="矢印: 右 37">
                    <a:extLst>
                      <a:ext uri="{FF2B5EF4-FFF2-40B4-BE49-F238E27FC236}">
                        <a16:creationId xmlns:a16="http://schemas.microsoft.com/office/drawing/2014/main" id="{48D0B37C-A743-43CE-BBDD-C4A85B1E939F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330891" y="2173621"/>
                    <a:ext cx="264735" cy="182008"/>
                  </a:xfrm>
                  <a:prstGeom prst="rightArrow">
                    <a:avLst>
                      <a:gd name="adj1" fmla="val 50000"/>
                      <a:gd name="adj2" fmla="val 46716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</p:grpSp>
            <p:sp>
              <p:nvSpPr>
                <p:cNvPr id="69" name="ストライプ矢印 68"/>
                <p:cNvSpPr/>
                <p:nvPr/>
              </p:nvSpPr>
              <p:spPr bwMode="auto">
                <a:xfrm rot="5400000">
                  <a:off x="4601088" y="2804728"/>
                  <a:ext cx="331568" cy="548417"/>
                </a:xfrm>
                <a:prstGeom prst="stripedRightArrow">
                  <a:avLst/>
                </a:prstGeom>
                <a:solidFill>
                  <a:schemeClr val="bg1"/>
                </a:solidFill>
                <a:ln w="19050">
                  <a:solidFill>
                    <a:srgbClr val="00206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600" b="1" dirty="0">
                    <a:latin typeface="+mn-ea"/>
                  </a:endParaRPr>
                </a:p>
              </p:txBody>
            </p:sp>
          </p:grpSp>
          <p:sp>
            <p:nvSpPr>
              <p:cNvPr id="41" name="吹き出し: 四角形 40">
                <a:extLst>
                  <a:ext uri="{FF2B5EF4-FFF2-40B4-BE49-F238E27FC236}">
                    <a16:creationId xmlns:a16="http://schemas.microsoft.com/office/drawing/2014/main" id="{597F05D5-E330-4DBC-824F-645A10DC8E38}"/>
                  </a:ext>
                </a:extLst>
              </p:cNvPr>
              <p:cNvSpPr/>
              <p:nvPr/>
            </p:nvSpPr>
            <p:spPr bwMode="auto">
              <a:xfrm>
                <a:off x="5439416" y="3103816"/>
                <a:ext cx="1684681" cy="396164"/>
              </a:xfrm>
              <a:prstGeom prst="wedgeRectCallout">
                <a:avLst>
                  <a:gd name="adj1" fmla="val -75742"/>
                  <a:gd name="adj2" fmla="val -26912"/>
                </a:avLst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F5AF9CD-BF3A-4977-8483-8FC06D9D22FC}"/>
                  </a:ext>
                </a:extLst>
              </p:cNvPr>
              <p:cNvSpPr txBox="1"/>
              <p:nvPr/>
            </p:nvSpPr>
            <p:spPr>
              <a:xfrm>
                <a:off x="5439415" y="3153393"/>
                <a:ext cx="1727329" cy="37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エクスポート</a:t>
                </a:r>
              </a:p>
            </p:txBody>
          </p:sp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D331A38-71D9-4317-845B-9D5165BD3D98}"/>
              </a:ext>
            </a:extLst>
          </p:cNvPr>
          <p:cNvGrpSpPr/>
          <p:nvPr/>
        </p:nvGrpSpPr>
        <p:grpSpPr>
          <a:xfrm>
            <a:off x="286690" y="4423578"/>
            <a:ext cx="8569237" cy="1961145"/>
            <a:chOff x="240464" y="4304698"/>
            <a:chExt cx="8569237" cy="1961145"/>
          </a:xfrm>
        </p:grpSpPr>
        <p:pic>
          <p:nvPicPr>
            <p:cNvPr id="103" name="図 102">
              <a:extLst>
                <a:ext uri="{FF2B5EF4-FFF2-40B4-BE49-F238E27FC236}">
                  <a16:creationId xmlns:a16="http://schemas.microsoft.com/office/drawing/2014/main" id="{F95F30CB-FE30-4DBE-8740-8DD7684D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180" y="4579148"/>
              <a:ext cx="723589" cy="1234357"/>
            </a:xfrm>
            <a:prstGeom prst="rect">
              <a:avLst/>
            </a:prstGeom>
          </p:spPr>
        </p:pic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9D1F7E4B-2A42-4DDC-BC37-B42AFDF5A8CA}"/>
                </a:ext>
              </a:extLst>
            </p:cNvPr>
            <p:cNvSpPr/>
            <p:nvPr/>
          </p:nvSpPr>
          <p:spPr bwMode="auto">
            <a:xfrm>
              <a:off x="241847" y="4318260"/>
              <a:ext cx="8567854" cy="194758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74DF8865-FE91-446C-98C7-D634756AB421}"/>
                </a:ext>
              </a:extLst>
            </p:cNvPr>
            <p:cNvSpPr txBox="1"/>
            <p:nvPr/>
          </p:nvSpPr>
          <p:spPr>
            <a:xfrm>
              <a:off x="241847" y="4304698"/>
              <a:ext cx="1875738" cy="47320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solidFill>
                    <a:schemeClr val="bg1"/>
                  </a:solidFill>
                </a:rPr>
                <a:t>　  インポート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E2CF2F05-9D88-485C-AD2B-7AB85301833B}"/>
                </a:ext>
              </a:extLst>
            </p:cNvPr>
            <p:cNvSpPr txBox="1"/>
            <p:nvPr/>
          </p:nvSpPr>
          <p:spPr>
            <a:xfrm>
              <a:off x="2109679" y="5922681"/>
              <a:ext cx="14105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ITA</a:t>
              </a:r>
              <a:r>
                <a:rPr kumimoji="1" lang="ja-JP" altLang="en-US" sz="1600" b="1" dirty="0"/>
                <a:t>サーバ</a:t>
              </a:r>
              <a:r>
                <a:rPr kumimoji="1" lang="en-US" altLang="ja-JP" sz="1600" b="1" dirty="0"/>
                <a:t>B</a:t>
              </a:r>
              <a:endParaRPr kumimoji="1" lang="ja-JP" altLang="en-US" sz="1600" b="1" dirty="0"/>
            </a:p>
          </p:txBody>
        </p:sp>
        <p:pic>
          <p:nvPicPr>
            <p:cNvPr id="32" name="グラフィックス 31" descr="ダウンロード 単色塗りつぶし">
              <a:extLst>
                <a:ext uri="{FF2B5EF4-FFF2-40B4-BE49-F238E27FC236}">
                  <a16:creationId xmlns:a16="http://schemas.microsoft.com/office/drawing/2014/main" id="{A037FB3F-0325-43E6-ADEB-41A886C5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0464" y="4311846"/>
              <a:ext cx="441613" cy="441613"/>
            </a:xfrm>
            <a:prstGeom prst="rect">
              <a:avLst/>
            </a:prstGeom>
          </p:spPr>
        </p:pic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F9456607-E6BE-4695-9275-3BB5A89C91AD}"/>
                </a:ext>
              </a:extLst>
            </p:cNvPr>
            <p:cNvSpPr/>
            <p:nvPr/>
          </p:nvSpPr>
          <p:spPr bwMode="auto">
            <a:xfrm>
              <a:off x="3598048" y="5250885"/>
              <a:ext cx="2326714" cy="918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pic>
          <p:nvPicPr>
            <p:cNvPr id="114" name="図 113">
              <a:extLst>
                <a:ext uri="{FF2B5EF4-FFF2-40B4-BE49-F238E27FC236}">
                  <a16:creationId xmlns:a16="http://schemas.microsoft.com/office/drawing/2014/main" id="{5F33C569-F10C-46C0-ABF1-43DD49EE8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674" y="5395484"/>
              <a:ext cx="1086354" cy="791608"/>
            </a:xfrm>
            <a:prstGeom prst="rect">
              <a:avLst/>
            </a:prstGeom>
          </p:spPr>
        </p:pic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B583C80B-E375-49F3-961E-0EB03BFD6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3171" y="5395484"/>
              <a:ext cx="1086354" cy="791608"/>
            </a:xfrm>
            <a:prstGeom prst="rect">
              <a:avLst/>
            </a:prstGeom>
          </p:spPr>
        </p:pic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29CE255-9E4E-4492-896F-F246A83F9F81}"/>
                </a:ext>
              </a:extLst>
            </p:cNvPr>
            <p:cNvSpPr txBox="1"/>
            <p:nvPr/>
          </p:nvSpPr>
          <p:spPr>
            <a:xfrm>
              <a:off x="3729329" y="5717770"/>
              <a:ext cx="1065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メニュー</a:t>
              </a:r>
              <a:r>
                <a:rPr kumimoji="1" lang="en-US" altLang="ja-JP" sz="1400" b="1" dirty="0"/>
                <a:t>A</a:t>
              </a:r>
              <a:endParaRPr kumimoji="1" lang="ja-JP" altLang="en-US" sz="1400" b="1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399A216-DBB6-46A9-86C9-1A3F17B062BC}"/>
                </a:ext>
              </a:extLst>
            </p:cNvPr>
            <p:cNvSpPr txBox="1"/>
            <p:nvPr/>
          </p:nvSpPr>
          <p:spPr>
            <a:xfrm>
              <a:off x="4784427" y="5732498"/>
              <a:ext cx="1065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メニュー</a:t>
              </a:r>
              <a:r>
                <a:rPr kumimoji="1" lang="en-US" altLang="ja-JP" sz="1400" b="1" dirty="0"/>
                <a:t>B</a:t>
              </a:r>
              <a:endParaRPr kumimoji="1" lang="ja-JP" altLang="en-US" sz="1400" b="1" dirty="0"/>
            </a:p>
          </p:txBody>
        </p:sp>
        <p:pic>
          <p:nvPicPr>
            <p:cNvPr id="118" name="図 117">
              <a:extLst>
                <a:ext uri="{FF2B5EF4-FFF2-40B4-BE49-F238E27FC236}">
                  <a16:creationId xmlns:a16="http://schemas.microsoft.com/office/drawing/2014/main" id="{83081C6D-4AEC-46CB-8436-6F92BF41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906" y="5279636"/>
              <a:ext cx="1086354" cy="791608"/>
            </a:xfrm>
            <a:prstGeom prst="rect">
              <a:avLst/>
            </a:prstGeom>
          </p:spPr>
        </p:pic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E68DAC19-A1E8-42BA-9606-9CA5F838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2846" y="5457396"/>
              <a:ext cx="1086354" cy="791608"/>
            </a:xfrm>
            <a:prstGeom prst="rect">
              <a:avLst/>
            </a:prstGeom>
          </p:spPr>
        </p:pic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273A2C9E-BA9C-42F6-90B8-A6D60C7BFF07}"/>
                </a:ext>
              </a:extLst>
            </p:cNvPr>
            <p:cNvSpPr txBox="1"/>
            <p:nvPr/>
          </p:nvSpPr>
          <p:spPr>
            <a:xfrm>
              <a:off x="6053501" y="5787074"/>
              <a:ext cx="1065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メニュー</a:t>
              </a:r>
              <a:r>
                <a:rPr kumimoji="1" lang="en-US" altLang="ja-JP" sz="1400" b="1" dirty="0"/>
                <a:t>C</a:t>
              </a:r>
              <a:endParaRPr kumimoji="1" lang="ja-JP" altLang="en-US" sz="1400" b="1" dirty="0"/>
            </a:p>
          </p:txBody>
        </p: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014B6080-23B9-44F6-A7CA-181F1431BFD7}"/>
                </a:ext>
              </a:extLst>
            </p:cNvPr>
            <p:cNvGrpSpPr/>
            <p:nvPr/>
          </p:nvGrpSpPr>
          <p:grpSpPr>
            <a:xfrm>
              <a:off x="4446268" y="4473801"/>
              <a:ext cx="636033" cy="620326"/>
              <a:chOff x="5966291" y="2667781"/>
              <a:chExt cx="831853" cy="957568"/>
            </a:xfrm>
          </p:grpSpPr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D1C7B672-0049-46B5-A2B8-876D190D19D3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66291" y="2667781"/>
                <a:ext cx="831853" cy="957568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フリーフォーム 17">
                <a:extLst>
                  <a:ext uri="{FF2B5EF4-FFF2-40B4-BE49-F238E27FC236}">
                    <a16:creationId xmlns:a16="http://schemas.microsoft.com/office/drawing/2014/main" id="{AAC38666-0C78-44AF-94AA-D14527A0560D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6116078" y="2713252"/>
                <a:ext cx="636060" cy="866626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C3D91A6-2E2D-471C-9D04-3D71B604C20B}"/>
                  </a:ext>
                </a:extLst>
              </p:cNvPr>
              <p:cNvSpPr txBox="1">
                <a:spLocks noChangeAspect="1"/>
              </p:cNvSpPr>
              <p:nvPr/>
            </p:nvSpPr>
            <p:spPr bwMode="gray">
              <a:xfrm>
                <a:off x="6020656" y="2868259"/>
                <a:ext cx="369506" cy="12109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5" name="吹き出し: 四角形 124">
              <a:extLst>
                <a:ext uri="{FF2B5EF4-FFF2-40B4-BE49-F238E27FC236}">
                  <a16:creationId xmlns:a16="http://schemas.microsoft.com/office/drawing/2014/main" id="{67634A4C-E7ED-4309-A485-36F9C9295495}"/>
                </a:ext>
              </a:extLst>
            </p:cNvPr>
            <p:cNvSpPr/>
            <p:nvPr/>
          </p:nvSpPr>
          <p:spPr bwMode="auto">
            <a:xfrm>
              <a:off x="5439415" y="4692546"/>
              <a:ext cx="1684681" cy="396164"/>
            </a:xfrm>
            <a:prstGeom prst="wedgeRectCallout">
              <a:avLst>
                <a:gd name="adj1" fmla="val -68800"/>
                <a:gd name="adj2" fmla="val 56288"/>
              </a:avLst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35F3705D-E8A0-486B-B6CC-76E236BD1AE9}"/>
                </a:ext>
              </a:extLst>
            </p:cNvPr>
            <p:cNvSpPr txBox="1"/>
            <p:nvPr/>
          </p:nvSpPr>
          <p:spPr>
            <a:xfrm>
              <a:off x="5439415" y="4738012"/>
              <a:ext cx="1684681" cy="373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インポート</a:t>
              </a:r>
            </a:p>
          </p:txBody>
        </p:sp>
        <p:sp>
          <p:nvSpPr>
            <p:cNvPr id="127" name="ストライプ矢印 68">
              <a:extLst>
                <a:ext uri="{FF2B5EF4-FFF2-40B4-BE49-F238E27FC236}">
                  <a16:creationId xmlns:a16="http://schemas.microsoft.com/office/drawing/2014/main" id="{54E9C530-A7DE-404F-899B-33A083A056BB}"/>
                </a:ext>
              </a:extLst>
            </p:cNvPr>
            <p:cNvSpPr/>
            <p:nvPr/>
          </p:nvSpPr>
          <p:spPr bwMode="auto">
            <a:xfrm rot="5400000">
              <a:off x="4631218" y="5026158"/>
              <a:ext cx="331568" cy="548417"/>
            </a:xfrm>
            <a:prstGeom prst="stripedRightArrow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>
                <a:latin typeface="+mn-ea"/>
              </a:endParaRPr>
            </a:p>
          </p:txBody>
        </p:sp>
        <p:sp>
          <p:nvSpPr>
            <p:cNvPr id="128" name="矢印: 右 127">
              <a:extLst>
                <a:ext uri="{FF2B5EF4-FFF2-40B4-BE49-F238E27FC236}">
                  <a16:creationId xmlns:a16="http://schemas.microsoft.com/office/drawing/2014/main" id="{A0836C06-7B15-45C1-BA2F-8CA516951869}"/>
                </a:ext>
              </a:extLst>
            </p:cNvPr>
            <p:cNvSpPr/>
            <p:nvPr/>
          </p:nvSpPr>
          <p:spPr bwMode="auto">
            <a:xfrm rot="5400000">
              <a:off x="328901" y="4373066"/>
              <a:ext cx="264735" cy="182008"/>
            </a:xfrm>
            <a:prstGeom prst="rightArrow">
              <a:avLst>
                <a:gd name="adj1" fmla="val 50000"/>
                <a:gd name="adj2" fmla="val 46716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44" name="矢印: 下 43">
            <a:extLst>
              <a:ext uri="{FF2B5EF4-FFF2-40B4-BE49-F238E27FC236}">
                <a16:creationId xmlns:a16="http://schemas.microsoft.com/office/drawing/2014/main" id="{DE5D9D1E-18B1-40F5-9084-91E9FD859F69}"/>
              </a:ext>
            </a:extLst>
          </p:cNvPr>
          <p:cNvSpPr/>
          <p:nvPr/>
        </p:nvSpPr>
        <p:spPr bwMode="auto">
          <a:xfrm>
            <a:off x="4536641" y="4048883"/>
            <a:ext cx="588024" cy="500955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54B48403-0301-4626-AA86-3D71D34A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09743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ja-JP" altLang="en-US" b="1" dirty="0"/>
              <a:t>メニュー概要</a:t>
            </a:r>
            <a:br>
              <a:rPr lang="en-US" altLang="ja-JP" sz="1600" b="1" dirty="0"/>
            </a:br>
            <a:r>
              <a:rPr lang="ja-JP" altLang="en-US" sz="1600" dirty="0"/>
              <a:t>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インポート機能について、各メニューの機能を紹介します。</a:t>
            </a:r>
            <a:br>
              <a:rPr lang="en-US" altLang="ja-JP" dirty="0"/>
            </a:br>
            <a:endParaRPr kumimoji="1"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647983" y="2252087"/>
            <a:ext cx="5472760" cy="1819400"/>
            <a:chOff x="2647983" y="2252087"/>
            <a:chExt cx="5472760" cy="181940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2647983" y="2410975"/>
              <a:ext cx="5040700" cy="307777"/>
              <a:chOff x="2555720" y="2348850"/>
              <a:chExt cx="5040700" cy="307777"/>
            </a:xfrm>
          </p:grpSpPr>
          <p:cxnSp>
            <p:nvCxnSpPr>
              <p:cNvPr id="43" name="直線コネクタ 42"/>
              <p:cNvCxnSpPr/>
              <p:nvPr/>
            </p:nvCxnSpPr>
            <p:spPr bwMode="auto">
              <a:xfrm>
                <a:off x="2555720" y="2492870"/>
                <a:ext cx="7921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5" name="テキスト ボックス 44"/>
              <p:cNvSpPr txBox="1"/>
              <p:nvPr/>
            </p:nvSpPr>
            <p:spPr>
              <a:xfrm>
                <a:off x="3419840" y="2348850"/>
                <a:ext cx="4176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メニューを選択してエクスポートできます。</a:t>
                </a:r>
                <a:endParaRPr kumimoji="1" lang="ja-JP" altLang="en-US" sz="1400" dirty="0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2647983" y="2915280"/>
              <a:ext cx="5040700" cy="523220"/>
              <a:chOff x="2555720" y="2348850"/>
              <a:chExt cx="5040700" cy="523220"/>
            </a:xfrm>
          </p:grpSpPr>
          <p:cxnSp>
            <p:nvCxnSpPr>
              <p:cNvPr id="59" name="直線コネクタ 58"/>
              <p:cNvCxnSpPr/>
              <p:nvPr/>
            </p:nvCxnSpPr>
            <p:spPr bwMode="auto">
              <a:xfrm>
                <a:off x="2555720" y="2492870"/>
                <a:ext cx="7921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テキスト ボックス 59"/>
              <p:cNvSpPr txBox="1"/>
              <p:nvPr/>
            </p:nvSpPr>
            <p:spPr>
              <a:xfrm>
                <a:off x="3419840" y="2348850"/>
                <a:ext cx="4176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「メニューエクスポート」でエクスポートした</a:t>
                </a:r>
                <a:br>
                  <a:rPr kumimoji="1" lang="en-US" altLang="ja-JP" sz="1400" dirty="0"/>
                </a:br>
                <a:r>
                  <a:rPr kumimoji="1" lang="ja-JP" altLang="en-US" sz="1400" dirty="0"/>
                  <a:t>ファイルをインポートできます。</a:t>
                </a:r>
              </a:p>
            </p:txBody>
          </p:sp>
        </p:grpSp>
        <p:grpSp>
          <p:nvGrpSpPr>
            <p:cNvPr id="61" name="グループ化 60"/>
            <p:cNvGrpSpPr/>
            <p:nvPr/>
          </p:nvGrpSpPr>
          <p:grpSpPr>
            <a:xfrm>
              <a:off x="2647983" y="3548267"/>
              <a:ext cx="5040700" cy="523220"/>
              <a:chOff x="2555720" y="2348850"/>
              <a:chExt cx="5040700" cy="523220"/>
            </a:xfrm>
          </p:grpSpPr>
          <p:cxnSp>
            <p:nvCxnSpPr>
              <p:cNvPr id="62" name="直線コネクタ 61"/>
              <p:cNvCxnSpPr/>
              <p:nvPr/>
            </p:nvCxnSpPr>
            <p:spPr bwMode="auto">
              <a:xfrm>
                <a:off x="2555720" y="2492870"/>
                <a:ext cx="7921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3419840" y="2348850"/>
                <a:ext cx="4176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実行したエクスポート・インポートの状況確認や</a:t>
                </a:r>
                <a:br>
                  <a:rPr lang="en-US" altLang="ja-JP" sz="1400" dirty="0"/>
                </a:br>
                <a:r>
                  <a:rPr lang="ja-JP" altLang="en-US" sz="1400" dirty="0"/>
                  <a:t>データのダウンロードができます。</a:t>
                </a:r>
                <a:endParaRPr kumimoji="1" lang="ja-JP" altLang="en-US" sz="1400" dirty="0"/>
              </a:p>
            </p:txBody>
          </p:sp>
        </p:grpSp>
        <p:cxnSp>
          <p:nvCxnSpPr>
            <p:cNvPr id="73" name="直線コネクタ 72"/>
            <p:cNvCxnSpPr/>
            <p:nvPr/>
          </p:nvCxnSpPr>
          <p:spPr bwMode="auto">
            <a:xfrm>
              <a:off x="2719993" y="2252087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8" name="直線コネクタ 27"/>
          <p:cNvCxnSpPr/>
          <p:nvPr/>
        </p:nvCxnSpPr>
        <p:spPr bwMode="auto">
          <a:xfrm>
            <a:off x="2719993" y="4063514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E71D50A2-623B-470F-913D-ADFD76F2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メニュー概要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782BD20-C1C4-4D96-97F9-4962AF2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2" y="1570034"/>
            <a:ext cx="2395936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lang="ja-JP" altLang="en-US" dirty="0"/>
              <a:t>作業の流れ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作業の流れ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kumimoji="1" lang="ja-JP" altLang="en-US" dirty="0"/>
              <a:t>メニューエクスポート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メニューインポート作業の流れは以下の通りです。</a:t>
            </a:r>
            <a:br>
              <a:rPr kumimoji="1" lang="en-US" altLang="ja-JP" dirty="0"/>
            </a:br>
            <a:r>
              <a:rPr kumimoji="1" lang="ja-JP" altLang="en-US" dirty="0"/>
              <a:t>実習編では各作業をより詳細に扱っておりますので、合わせてご確認ください。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079768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46090" y="217029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メニューエクスポート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57733"/>
            <a:ext cx="8286530" cy="46064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kym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ファイルをダウンロードする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22869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メニューエクスポート・インポート管理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40222"/>
            <a:ext cx="8286530" cy="51093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>
                <a:solidFill>
                  <a:schemeClr val="bg1"/>
                </a:solidFill>
                <a:latin typeface="+mn-ea"/>
              </a:rPr>
              <a:t>インポートする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4180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メニューインポート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13300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インポート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を</a:t>
            </a:r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確認する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5152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メニューエクスポート・インポート管理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759432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2653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4950769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BB17A1-22C9-4522-8430-4691F0D3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5" y="2359217"/>
            <a:ext cx="8346147" cy="40724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6E1CE-5BC4-4BC3-88DB-D093352F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347" y="5303840"/>
            <a:ext cx="2609314" cy="11278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.4 </a:t>
            </a:r>
            <a:r>
              <a:rPr lang="ja-JP" altLang="en-US" dirty="0"/>
              <a:t>各メニューの説明</a:t>
            </a:r>
            <a:r>
              <a:rPr lang="en-US" altLang="ja-JP" dirty="0"/>
              <a:t>(1/</a:t>
            </a:r>
            <a:r>
              <a:rPr lang="ja-JP" altLang="en-US" dirty="0"/>
              <a:t>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メニューエクスポート</a:t>
            </a:r>
            <a:endParaRPr lang="en-US" altLang="ja-JP" b="1" dirty="0"/>
          </a:p>
          <a:p>
            <a:pPr marL="180000" lvl="1" indent="0">
              <a:buNone/>
            </a:pPr>
            <a:r>
              <a:rPr kumimoji="1" lang="ja-JP" altLang="en-US" sz="1400" dirty="0"/>
              <a:t>メニューが一覧で表示され</a:t>
            </a:r>
            <a:r>
              <a:rPr lang="ja-JP" altLang="en-US" sz="1400" dirty="0"/>
              <a:t>ており、</a:t>
            </a:r>
            <a:r>
              <a:rPr kumimoji="1" lang="ja-JP" altLang="en-US" sz="1400" dirty="0"/>
              <a:t>必要なメニューを選択してエクスポートできます。</a:t>
            </a:r>
            <a:br>
              <a:rPr lang="en-US" altLang="ja-JP" sz="1400" dirty="0"/>
            </a:br>
            <a:r>
              <a:rPr lang="ja-JP" altLang="en-US" sz="1200" dirty="0"/>
              <a:t>「</a:t>
            </a:r>
            <a:r>
              <a:rPr lang="ja-JP" altLang="ja-JP" sz="1200" dirty="0"/>
              <a:t>モード</a:t>
            </a:r>
            <a:r>
              <a:rPr lang="ja-JP" altLang="en-US" sz="1200" dirty="0"/>
              <a:t>」はインポートする際に</a:t>
            </a:r>
            <a:r>
              <a:rPr lang="ja-JP" altLang="ja-JP" sz="1200" dirty="0"/>
              <a:t>既存データをすべて削除してデータを上書き</a:t>
            </a:r>
            <a:r>
              <a:rPr lang="ja-JP" altLang="en-US" sz="1200" dirty="0"/>
              <a:t>するか</a:t>
            </a:r>
            <a:r>
              <a:rPr lang="en-US" altLang="ja-JP" sz="1200" dirty="0"/>
              <a:t>,</a:t>
            </a:r>
            <a:r>
              <a:rPr lang="ja-JP" altLang="en-US" sz="1200" dirty="0"/>
              <a:t>インポート時、指定した時刻以降に入力されたデータを各メニューの一意項目 （</a:t>
            </a:r>
            <a:r>
              <a:rPr lang="en-US" altLang="ja-JP" sz="1200" dirty="0"/>
              <a:t>ID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No </a:t>
            </a:r>
            <a:r>
              <a:rPr lang="ja-JP" altLang="en-US" sz="1200" dirty="0"/>
              <a:t>等）を基に挿入・上書きするか指定します。</a:t>
            </a:r>
            <a:br>
              <a:rPr lang="en-US" altLang="ja-JP" sz="1200" dirty="0"/>
            </a:br>
            <a:r>
              <a:rPr lang="ja-JP" altLang="en-US" sz="1200" dirty="0"/>
              <a:t>「</a:t>
            </a:r>
            <a:r>
              <a:rPr lang="ja-JP" altLang="ja-JP" sz="1200" dirty="0"/>
              <a:t>廃止情報</a:t>
            </a:r>
            <a:r>
              <a:rPr lang="ja-JP" altLang="en-US" sz="1200" dirty="0"/>
              <a:t>」は上記「モード」でインポートする際に、</a:t>
            </a:r>
            <a:r>
              <a:rPr lang="ja-JP" altLang="ja-JP" sz="1200" dirty="0"/>
              <a:t>廃止状態のデータを含むすべてのデータ</a:t>
            </a:r>
            <a:r>
              <a:rPr lang="ja-JP" altLang="en-US" sz="1200" dirty="0"/>
              <a:t>でインポートするか、</a:t>
            </a:r>
            <a:r>
              <a:rPr lang="ja-JP" altLang="ja-JP" sz="1200" dirty="0"/>
              <a:t>除いたデータ</a:t>
            </a:r>
            <a:r>
              <a:rPr lang="ja-JP" altLang="en-US" sz="1200" dirty="0"/>
              <a:t>でインポートするか指定します。</a:t>
            </a:r>
            <a:endParaRPr kumimoji="1" lang="en-US" altLang="ja-JP" sz="1200" dirty="0"/>
          </a:p>
        </p:txBody>
      </p:sp>
      <p:sp>
        <p:nvSpPr>
          <p:cNvPr id="25" name="線吹き出し 1 (枠付き) 24"/>
          <p:cNvSpPr/>
          <p:nvPr/>
        </p:nvSpPr>
        <p:spPr bwMode="auto">
          <a:xfrm>
            <a:off x="5557004" y="4339048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エクスポート対象のメニューを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4535406" y="6077866"/>
            <a:ext cx="1395131" cy="3524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 bwMode="auto">
          <a:xfrm>
            <a:off x="6085453" y="5774258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21510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1562</Words>
  <Application>Microsoft Office PowerPoint</Application>
  <PresentationFormat>画面に合わせる (4:3)</PresentationFormat>
  <Paragraphs>210</Paragraphs>
  <Slides>23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Ansible driverについて　X/X</vt:lpstr>
      <vt:lpstr>2. メニューエクスポート/メニューインポート機能</vt:lpstr>
      <vt:lpstr>2.1 概要</vt:lpstr>
      <vt:lpstr>2.2 メニュー概要</vt:lpstr>
      <vt:lpstr>2.3 作業の流れ</vt:lpstr>
      <vt:lpstr>2.4 各メニューの説明(1/３)</vt:lpstr>
      <vt:lpstr>2.4 各メニューの説明(2/３)</vt:lpstr>
      <vt:lpstr>2.4 各メニューの説明(3/３)</vt:lpstr>
      <vt:lpstr>2.5 モード概要(1/3)</vt:lpstr>
      <vt:lpstr>2.5 モード概要(2/3)</vt:lpstr>
      <vt:lpstr>2.5 モード概要(3/3)</vt:lpstr>
      <vt:lpstr>3. Excel一括エクスポート/Excel一括インポート機能</vt:lpstr>
      <vt:lpstr>3.1 概要　</vt:lpstr>
      <vt:lpstr>3.2メニュー概要</vt:lpstr>
      <vt:lpstr>3.3 作業の流れ</vt:lpstr>
      <vt:lpstr>3.4 各メニューの説明(1/4)</vt:lpstr>
      <vt:lpstr>3.4 各メニューの説明(2/4)</vt:lpstr>
      <vt:lpstr>3.4 各メニューの説明(3/4)</vt:lpstr>
      <vt:lpstr>3.4 各メニューの説明(4/4)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2022-05-29T23:34:05Z</dcterms:modified>
</cp:coreProperties>
</file>