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24" r:id="rId19"/>
    <p:sldId id="527" r:id="rId20"/>
    <p:sldId id="538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5/7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6/7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 smtClean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VersionUP_ITA</a:t>
            </a:r>
            <a:r>
              <a:rPr lang="ja-JP" altLang="en-US" sz="1400" dirty="0" smtClean="0"/>
              <a:t>」を入力した場合は、手動でライブラリのインストールを実施してください。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7/7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60395"/>
              </p:ext>
            </p:extLst>
          </p:nvPr>
        </p:nvGraphicFramePr>
        <p:xfrm>
          <a:off x="179512" y="908650"/>
          <a:ext cx="8819131" cy="14222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1.9.0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1.9.1</a:t>
                      </a:r>
                      <a:r>
                        <a:rPr lang="ja-JP" altLang="en-US" sz="1050" kern="100" dirty="0" smtClean="0">
                          <a:effectLst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</a:rPr>
                        <a:t>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削除された機能について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下記の機能は記載のバージョンで削除されました。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バージョンアップ前にインストールしてある機能はそのまま残りますが、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記載のバージョン以降は正常に動作しない可能性があります。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機能名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廃止バージョン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構築資材管理機能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</a:t>
            </a:r>
            <a:r>
              <a:rPr lang="en-US" altLang="ja-JP" sz="1400" dirty="0">
                <a:latin typeface="+mn-ea"/>
              </a:rPr>
              <a:t>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1/2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en-US" altLang="zh-TW" sz="1400" dirty="0" smtClean="0">
                <a:latin typeface="+mn-ea"/>
              </a:rPr>
              <a:t>  4.2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2/2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1872</Words>
  <Application>Microsoft Office PowerPoint</Application>
  <PresentationFormat>画面に合わせる (4:3)</PresentationFormat>
  <Paragraphs>305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5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バージョンアップ（1/7）</vt:lpstr>
      <vt:lpstr>3.4　バージョンアップ（2/7）</vt:lpstr>
      <vt:lpstr>3.5　バージョンアップ（3/7）</vt:lpstr>
      <vt:lpstr>3.6　バージョンアップ（4/7）</vt:lpstr>
      <vt:lpstr>3.7　バージョンアップ（5/7）</vt:lpstr>
      <vt:lpstr>3.8　バージョンアップ（6/7）</vt:lpstr>
      <vt:lpstr>3.8　バージョンアップ（7/7）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2022-02-09T00:52:13Z</dcterms:modified>
</cp:coreProperties>
</file>