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2020/2/10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2020/2/10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7811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CentOS7","CentOS8","RHEL7","RHEL8“,</a:t>
                      </a:r>
                      <a:r>
                        <a:rPr lang="en-US" altLang="ja-JP" sz="900" kern="100" dirty="0" smtClean="0">
                          <a:effectLst/>
                        </a:rPr>
                        <a:t> "RHEL7_AWS“, "RHEL8_AWS"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sz="900" kern="100" dirty="0" smtClean="0">
                          <a:effectLst/>
                        </a:rPr>
                        <a:t>が</a:t>
                      </a:r>
                      <a:r>
                        <a:rPr lang="en-US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sz="900" kern="100" dirty="0" smtClean="0">
                          <a:effectLst/>
                        </a:rPr>
                        <a:t>の</a:t>
                      </a:r>
                      <a:r>
                        <a:rPr lang="ja-JP" sz="900" kern="100" dirty="0">
                          <a:effectLst/>
                        </a:rPr>
                        <a:t>場合</a:t>
                      </a:r>
                      <a:r>
                        <a:rPr lang="ja-JP" sz="900" kern="100" dirty="0" smtClean="0">
                          <a:effectLst/>
                        </a:rPr>
                        <a:t>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17594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85784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</a:rPr>
                        <a:t>utils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68427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10548"/>
              </p:ext>
            </p:extLst>
          </p:nvPr>
        </p:nvGraphicFramePr>
        <p:xfrm>
          <a:off x="1259540" y="227684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01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1708</Words>
  <Application>Microsoft Office PowerPoint</Application>
  <PresentationFormat>画面に合わせる (4:3)</PresentationFormat>
  <Paragraphs>491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2020-02-10T11:17:49Z</dcterms:modified>
</cp:coreProperties>
</file>