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26"/>
            <p14:sldId id="527"/>
            <p14:sldId id="528"/>
            <p14:sldId id="529"/>
            <p14:sldId id="53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2020/2/10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2020/2/10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1.3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82863"/>
              </p:ext>
            </p:extLst>
          </p:nvPr>
        </p:nvGraphicFramePr>
        <p:xfrm>
          <a:off x="302064" y="1628750"/>
          <a:ext cx="8538898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94687"/>
              </p:ext>
            </p:extLst>
          </p:nvPr>
        </p:nvGraphicFramePr>
        <p:xfrm>
          <a:off x="179512" y="1844781"/>
          <a:ext cx="8784000" cy="2092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3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("CentOS7","CentOS8","RHEL7","RHEL8“, "RHEL7_AWS“,“RHEL8_AWS")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RHEL7 on AWS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RHEL8 on AWS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 other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than on AWS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245" y="1999042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正方形/長方形 20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角丸四角形 8"/>
          <p:cNvSpPr/>
          <p:nvPr/>
        </p:nvSpPr>
        <p:spPr bwMode="auto">
          <a:xfrm>
            <a:off x="6804310" y="2492870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516270" y="2242918"/>
            <a:ext cx="565503" cy="549789"/>
            <a:chOff x="162795" y="3812178"/>
            <a:chExt cx="565503" cy="549789"/>
          </a:xfrm>
        </p:grpSpPr>
        <p:sp>
          <p:nvSpPr>
            <p:cNvPr id="2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1934"/>
              </p:ext>
            </p:extLst>
          </p:nvPr>
        </p:nvGraphicFramePr>
        <p:xfrm>
          <a:off x="539440" y="1916790"/>
          <a:ext cx="8065121" cy="4288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 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0" i="0" u="none" kern="1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2279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56848"/>
              </p:ext>
            </p:extLst>
          </p:nvPr>
        </p:nvGraphicFramePr>
        <p:xfrm>
          <a:off x="755470" y="1700760"/>
          <a:ext cx="655291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　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(1/5)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(2/5)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(4/5)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4.1	Operation Check (1/5)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take the following steps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 Windows PC client to access the main menu of IT Automation and to check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IT Automation and all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drivers are shown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08526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of the IT Automation server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e.g.,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192.168.0.3    exastro-it-automation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4.2	Operation Check (2/5)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Importing the certificate to the Windows client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49319"/>
              </p:ext>
            </p:extLst>
          </p:nvPr>
        </p:nvGraphicFramePr>
        <p:xfrm>
          <a:off x="1207459" y="1836779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353038" cy="5616476"/>
          </a:xfrm>
        </p:spPr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screen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https://exastro-it-automation/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 smtClean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en-US" altLang="ja-JP" dirty="0"/>
              <a:t>	</a:t>
            </a:r>
            <a:r>
              <a:rPr lang="en-US" altLang="ja-JP" dirty="0" smtClean="0"/>
              <a:t>Operation Check 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09291"/>
              </p:ext>
            </p:extLst>
          </p:nvPr>
        </p:nvGraphicFramePr>
        <p:xfrm>
          <a:off x="1259540" y="227684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master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42641"/>
              </p:ext>
            </p:extLst>
          </p:nvPr>
        </p:nvGraphicFramePr>
        <p:xfrm>
          <a:off x="106893" y="1578243"/>
          <a:ext cx="8929240" cy="485056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1709</Words>
  <Application>Microsoft Office PowerPoint</Application>
  <PresentationFormat>画面に合わせる (4:3)</PresentationFormat>
  <Paragraphs>463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(1/5)</vt:lpstr>
      <vt:lpstr>4.2 Operation Check (2/5)</vt:lpstr>
      <vt:lpstr>4.3 Operation Check (3/5)</vt:lpstr>
      <vt:lpstr>4.4 Operation Check (4/5)</vt:lpstr>
      <vt:lpstr>4.5 Operation Check 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2020-02-10T11:18:14Z</dcterms:modified>
</cp:coreProperties>
</file>