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0"/>
  </p:notesMasterIdLst>
  <p:handoutMasterIdLst>
    <p:handoutMasterId r:id="rId31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318" r:id="rId29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115" d="100"/>
          <a:sy n="115" d="100"/>
        </p:scale>
        <p:origin x="1380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2020/2/10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2020/2/10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stro-it-automation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1.3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4883"/>
              </p:ext>
            </p:extLst>
          </p:nvPr>
        </p:nvGraphicFramePr>
        <p:xfrm>
          <a:off x="539440" y="2060814"/>
          <a:ext cx="8065121" cy="4358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</a:t>
                      </a:r>
                      <a:r>
                        <a:rPr lang="ja-JP" sz="1000" kern="100" dirty="0" smtClean="0">
                          <a:effectLst/>
                        </a:rPr>
                        <a:t>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48575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en-US" sz="1050" kern="100" dirty="0" smtClean="0">
                          <a:effectLst/>
                        </a:rPr>
                        <a:t>, </a:t>
                      </a:r>
                      <a:r>
                        <a:rPr lang="en-US" sz="1050" kern="100" dirty="0">
                          <a:effectLst/>
                        </a:rPr>
                        <a:t>Auth, 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47343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8000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1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</a:t>
            </a:r>
            <a:r>
              <a:rPr lang="ja-JP" altLang="ja-JP" dirty="0" smtClean="0"/>
              <a:t>。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8084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1983073" y="1964033"/>
            <a:ext cx="5649847" cy="29265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924175"/>
            <a:ext cx="2349914" cy="71183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418455" y="2924802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3105015"/>
            <a:ext cx="2355122" cy="104070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421630" y="3108195"/>
            <a:ext cx="118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0682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777720"/>
              </p:ext>
            </p:extLst>
          </p:nvPr>
        </p:nvGraphicFramePr>
        <p:xfrm>
          <a:off x="1259540" y="2276840"/>
          <a:ext cx="6624920" cy="22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5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829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1817</Words>
  <Application>Microsoft Office PowerPoint</Application>
  <PresentationFormat>画面に合わせる (4:3)</PresentationFormat>
  <Paragraphs>526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27</vt:i4>
      </vt:variant>
    </vt:vector>
  </HeadingPairs>
  <TitlesOfParts>
    <vt:vector size="42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2020-02-10T11:17:27Z</dcterms:modified>
</cp:coreProperties>
</file>