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87" d="100"/>
          <a:sy n="87" d="100"/>
        </p:scale>
        <p:origin x="942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2019/7/30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2019/7/30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stroll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302551" y="1844780"/>
          <a:ext cx="8538898" cy="404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 7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http://ftp-srv2.kddilabs.jp/Linux/distributions/fedora/epel/7/x86_64/Packages/</a:t>
                      </a:r>
                    </a:p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e/epel-release-7-11.noarch.rpm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https://repo.mysql.com/mysql57-community-release-el7-11.noarch.rpm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 6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http://ftp-srv2.kddilabs.jp/Linux/distributions/fedora/epel/6/x86_64/Packages/</a:t>
                      </a:r>
                    </a:p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e/epel-release-6-8.noarch.rpm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https://repo.mysql.com/mysql57-community-release-el6-11.noarch.rpm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http://rpms.remirepo.net/enterprise/remi-release-6.rpm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7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epel-release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https://repo.mysql.com/mysql57-community-release-el7-11.noarch.rpm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6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epel-release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https://repo.mysql.com/mysql57-community-release-el6-11.noarch.rpm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http://rpms.remirepo.net/enterprise/remi-release-6.rpm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MySQL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04675"/>
              </p:ext>
            </p:extLst>
          </p:nvPr>
        </p:nvGraphicFramePr>
        <p:xfrm>
          <a:off x="179512" y="1844781"/>
          <a:ext cx="8784000" cy="4407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server: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6, CentOS 7, RHEL 6, or RHEL 7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server_address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(Cobbler server) to be set in the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file of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the OS installation target server to be set in the settings file of Cobbler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*The hash value of the entered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value will be set in the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settings file.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cobbler_ip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subnet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cobbler_subnet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netmask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cobbler_gateway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option routers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cobbler_dns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domain-name-servers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dynamic_address_min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(minimum value) to be set for </a:t>
                      </a:r>
                      <a:r>
                        <a:rPr lang="en-US" altLang="ja-JP" sz="9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range dynamic-bootp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dynamic_address_max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(maximum value) to be set for </a:t>
                      </a:r>
                      <a:r>
                        <a:rPr lang="en-US" sz="9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range dynamic-bootp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dhcp.template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462662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("CentOS6","CentOS7","RHEL6","RHEL7")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linux_os:RHEL7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select linux_os with RHEL6 or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install cobbler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47676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65027" y="3680890"/>
            <a:ext cx="3492000" cy="255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164360" y="4582202"/>
            <a:ext cx="1728240" cy="172719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Entering values for these items is unnecessary because this procedure does not require installing the Cobbler driver.</a:t>
            </a:r>
            <a:endParaRPr kumimoji="1" lang="ja-JP" altLang="en-US" sz="12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908793" y="429312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2" name="直線コネクタ 31"/>
          <p:cNvCxnSpPr/>
          <p:nvPr/>
        </p:nvCxnSpPr>
        <p:spPr bwMode="auto">
          <a:xfrm>
            <a:off x="5974429" y="5035989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826754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12530"/>
              </p:ext>
            </p:extLst>
          </p:nvPr>
        </p:nvGraphicFramePr>
        <p:xfrm>
          <a:off x="539440" y="1916790"/>
          <a:ext cx="8065121" cy="4516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RHEL6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MySQL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MySQL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MySQL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MySQL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ansibletower_driver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Ansibletower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("ja_JP" or "en_US")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("RHEL6" or 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MySQL root user's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db_root_password:sample_root_password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 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ansibletower_driver:no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MySQL.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438809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</a:t>
            </a:r>
            <a:r>
              <a:rPr lang="en-US" altLang="ja-JP" sz="1600" dirty="0" err="1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15641"/>
              </p:ext>
            </p:extLst>
          </p:nvPr>
        </p:nvGraphicFramePr>
        <p:xfrm>
          <a:off x="1043511" y="1844780"/>
          <a:ext cx="7128989" cy="4599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yum-utils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MySQL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mysql-community-server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expect </a:t>
                      </a: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pywinrm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php-pecl-crypto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php-pecl-zip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php-xml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PHPExcel, Spyc, Twig, MDB2, HTTP_Request2, Auth, HTML_AJAX-beta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python-pip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cobbler-web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dhcp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pykickstart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fence-agents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debmirror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xinetd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7,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0505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6, CentOS </a:t>
                      </a:r>
                      <a:r>
                        <a:rPr lang="en-US" sz="900" kern="100" dirty="0" smtClean="0">
                          <a:effectLst/>
                        </a:rPr>
                        <a:t>6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/ext_files_for_CentOS6.x/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90566"/>
              </p:ext>
            </p:extLst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 parameter sheets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parameter list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9908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and manage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parameter sheets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menus)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AnsibleTower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conditions for the server</a:t>
            </a: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Minimum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specifications for the server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conditions for the client PC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4051"/>
              </p:ext>
            </p:extLst>
          </p:nvPr>
        </p:nvGraphicFramePr>
        <p:xfrm>
          <a:off x="1283268" y="2780910"/>
          <a:ext cx="6576490" cy="11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CPU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Core</a:t>
                      </a:r>
                      <a:endParaRPr kumimoji="1" lang="ja-JP" altLang="en-US" sz="105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Memory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GB</a:t>
                      </a:r>
                      <a:endParaRPr kumimoji="1" lang="ja-JP" altLang="en-US" sz="105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Disk capacity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GB (only for the</a:t>
                      </a:r>
                      <a:r>
                        <a:rPr kumimoji="1" lang="en-US" altLang="ja-JP" sz="1050" b="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IT Automation</a:t>
                      </a:r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en-US" sz="105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83268" y="1553380"/>
          <a:ext cx="657649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 Enterprise Linux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6.6 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dirty="0" smtClean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6.6 or later</a:t>
                      </a:r>
                      <a:endParaRPr kumimoji="1" lang="ja-JP" altLang="en-US" sz="1000" b="0" i="0" u="none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05739"/>
              </p:ext>
            </p:extLst>
          </p:nvPr>
        </p:nvGraphicFramePr>
        <p:xfrm>
          <a:off x="1283268" y="4368894"/>
          <a:ext cx="657649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7 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Excel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MS Office 2007 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en-US" altLang="ja-JP" sz="10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Google Chrome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73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or later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Firefox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dirty="0" smtClean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41 or later</a:t>
                      </a:r>
                      <a:endParaRPr kumimoji="1" lang="ja-JP" altLang="en-US" sz="1000" b="0" i="0" u="none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 Edge 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dirty="0" smtClean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 or later</a:t>
                      </a:r>
                      <a:endParaRPr kumimoji="1" lang="ja-JP" altLang="en-US" sz="1000" b="0" i="0" u="none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MySQL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1828</Words>
  <Application>Microsoft Office PowerPoint</Application>
  <PresentationFormat>画面に合わせる (4:3)</PresentationFormat>
  <Paragraphs>567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2019-07-30T00:36:25Z</dcterms:modified>
</cp:coreProperties>
</file>