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6"/>
  </p:notesMasterIdLst>
  <p:handoutMasterIdLst>
    <p:handoutMasterId r:id="rId27"/>
  </p:handoutMasterIdLst>
  <p:sldIdLst>
    <p:sldId id="262" r:id="rId3"/>
    <p:sldId id="507" r:id="rId4"/>
    <p:sldId id="508" r:id="rId5"/>
    <p:sldId id="699" r:id="rId6"/>
    <p:sldId id="681" r:id="rId7"/>
    <p:sldId id="644" r:id="rId8"/>
    <p:sldId id="687" r:id="rId9"/>
    <p:sldId id="689" r:id="rId10"/>
    <p:sldId id="690" r:id="rId11"/>
    <p:sldId id="696" r:id="rId12"/>
    <p:sldId id="697" r:id="rId13"/>
    <p:sldId id="700" r:id="rId14"/>
    <p:sldId id="691" r:id="rId15"/>
    <p:sldId id="692" r:id="rId16"/>
    <p:sldId id="693" r:id="rId17"/>
    <p:sldId id="698" r:id="rId18"/>
    <p:sldId id="694" r:id="rId19"/>
    <p:sldId id="695" r:id="rId20"/>
    <p:sldId id="701" r:id="rId21"/>
    <p:sldId id="702" r:id="rId22"/>
    <p:sldId id="703" r:id="rId23"/>
    <p:sldId id="688" r:id="rId24"/>
    <p:sldId id="318" r:id="rId2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99"/>
            <p14:sldId id="681"/>
            <p14:sldId id="644"/>
            <p14:sldId id="687"/>
            <p14:sldId id="689"/>
            <p14:sldId id="690"/>
            <p14:sldId id="696"/>
            <p14:sldId id="697"/>
            <p14:sldId id="700"/>
            <p14:sldId id="691"/>
            <p14:sldId id="692"/>
            <p14:sldId id="693"/>
            <p14:sldId id="698"/>
            <p14:sldId id="694"/>
            <p14:sldId id="695"/>
            <p14:sldId id="701"/>
            <p14:sldId id="702"/>
            <p14:sldId id="703"/>
            <p14:sldId id="68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88" d="100"/>
          <a:sy n="88" d="100"/>
        </p:scale>
        <p:origin x="270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7%AE%A1%E7%90%86%E3%82%B3%E3%83%B3%E3%82%BD%E3%83%BC%E3%83%AB.p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</a:t>
            </a:r>
            <a:r>
              <a:rPr lang="en-US" altLang="ja-JP"/>
              <a:t>Version </a:t>
            </a:r>
            <a:r>
              <a:rPr lang="en-US" altLang="ja-JP" smtClean="0"/>
              <a:t>1.9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 smtClean="0"/>
              <a:t>座学編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5" y="2233412"/>
            <a:ext cx="8573916" cy="392236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smtClean="0"/>
              <a:t>（</a:t>
            </a:r>
            <a:r>
              <a:rPr lang="en-US" altLang="ja-JP" smtClean="0"/>
              <a:t>3/14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 smtClean="0"/>
              <a:t>2/4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ja-JP" altLang="en-US" sz="1800" dirty="0" smtClean="0"/>
              <a:t>画面右中央付近のタブから、オペレーションの条件分岐を制御する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b="1" dirty="0" smtClean="0"/>
              <a:t>Function</a:t>
            </a:r>
            <a:r>
              <a:rPr lang="ja-JP" altLang="en-US" sz="1800" dirty="0" smtClean="0"/>
              <a:t>を選択、使用することが可能です。</a:t>
            </a:r>
            <a:endParaRPr lang="en-US" altLang="ja-JP" sz="1800" dirty="0" smtClean="0"/>
          </a:p>
        </p:txBody>
      </p:sp>
      <p:cxnSp>
        <p:nvCxnSpPr>
          <p:cNvPr id="8" name="直線矢印コネクタ 7"/>
          <p:cNvCxnSpPr/>
          <p:nvPr/>
        </p:nvCxnSpPr>
        <p:spPr bwMode="auto">
          <a:xfrm flipH="1" flipV="1">
            <a:off x="3013564" y="4022362"/>
            <a:ext cx="4006812" cy="553908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2295012" y="4928789"/>
            <a:ext cx="3220998" cy="1200401"/>
          </a:xfrm>
          <a:custGeom>
            <a:avLst/>
            <a:gdLst>
              <a:gd name="connsiteX0" fmla="*/ 0 w 3218491"/>
              <a:gd name="connsiteY0" fmla="*/ 0 h 719868"/>
              <a:gd name="connsiteX1" fmla="*/ 1877453 w 3218491"/>
              <a:gd name="connsiteY1" fmla="*/ 0 h 719868"/>
              <a:gd name="connsiteX2" fmla="*/ 2849523 w 3218491"/>
              <a:gd name="connsiteY2" fmla="*/ -842483 h 719868"/>
              <a:gd name="connsiteX3" fmla="*/ 2682076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2682076 w 3218491"/>
              <a:gd name="connsiteY9" fmla="*/ 719868 h 719868"/>
              <a:gd name="connsiteX10" fmla="*/ 1877453 w 3218491"/>
              <a:gd name="connsiteY10" fmla="*/ 719868 h 719868"/>
              <a:gd name="connsiteX11" fmla="*/ 1877453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842483 h 1562351"/>
              <a:gd name="connsiteX1" fmla="*/ 2267978 w 3218491"/>
              <a:gd name="connsiteY1" fmla="*/ 842483 h 1562351"/>
              <a:gd name="connsiteX2" fmla="*/ 2849523 w 3218491"/>
              <a:gd name="connsiteY2" fmla="*/ 0 h 1562351"/>
              <a:gd name="connsiteX3" fmla="*/ 2682076 w 3218491"/>
              <a:gd name="connsiteY3" fmla="*/ 842483 h 1562351"/>
              <a:gd name="connsiteX4" fmla="*/ 3218491 w 3218491"/>
              <a:gd name="connsiteY4" fmla="*/ 842483 h 1562351"/>
              <a:gd name="connsiteX5" fmla="*/ 3218491 w 3218491"/>
              <a:gd name="connsiteY5" fmla="*/ 962461 h 1562351"/>
              <a:gd name="connsiteX6" fmla="*/ 3218491 w 3218491"/>
              <a:gd name="connsiteY6" fmla="*/ 962461 h 1562351"/>
              <a:gd name="connsiteX7" fmla="*/ 3218491 w 3218491"/>
              <a:gd name="connsiteY7" fmla="*/ 1142428 h 1562351"/>
              <a:gd name="connsiteX8" fmla="*/ 3218491 w 3218491"/>
              <a:gd name="connsiteY8" fmla="*/ 1562351 h 1562351"/>
              <a:gd name="connsiteX9" fmla="*/ 2682076 w 3218491"/>
              <a:gd name="connsiteY9" fmla="*/ 1562351 h 1562351"/>
              <a:gd name="connsiteX10" fmla="*/ 1877453 w 3218491"/>
              <a:gd name="connsiteY10" fmla="*/ 1562351 h 1562351"/>
              <a:gd name="connsiteX11" fmla="*/ 1877453 w 3218491"/>
              <a:gd name="connsiteY11" fmla="*/ 1562351 h 1562351"/>
              <a:gd name="connsiteX12" fmla="*/ 0 w 3218491"/>
              <a:gd name="connsiteY12" fmla="*/ 1562351 h 1562351"/>
              <a:gd name="connsiteX13" fmla="*/ 0 w 3218491"/>
              <a:gd name="connsiteY13" fmla="*/ 1142428 h 1562351"/>
              <a:gd name="connsiteX14" fmla="*/ 0 w 3218491"/>
              <a:gd name="connsiteY14" fmla="*/ 962461 h 1562351"/>
              <a:gd name="connsiteX15" fmla="*/ 0 w 3218491"/>
              <a:gd name="connsiteY15" fmla="*/ 962461 h 1562351"/>
              <a:gd name="connsiteX16" fmla="*/ 0 w 3218491"/>
              <a:gd name="connsiteY16" fmla="*/ 842483 h 1562351"/>
              <a:gd name="connsiteX0" fmla="*/ 0 w 3220998"/>
              <a:gd name="connsiteY0" fmla="*/ 480533 h 1200401"/>
              <a:gd name="connsiteX1" fmla="*/ 2267978 w 3220998"/>
              <a:gd name="connsiteY1" fmla="*/ 480533 h 1200401"/>
              <a:gd name="connsiteX2" fmla="*/ 3220998 w 3220998"/>
              <a:gd name="connsiteY2" fmla="*/ 0 h 1200401"/>
              <a:gd name="connsiteX3" fmla="*/ 2682076 w 3220998"/>
              <a:gd name="connsiteY3" fmla="*/ 480533 h 1200401"/>
              <a:gd name="connsiteX4" fmla="*/ 3218491 w 3220998"/>
              <a:gd name="connsiteY4" fmla="*/ 480533 h 1200401"/>
              <a:gd name="connsiteX5" fmla="*/ 3218491 w 3220998"/>
              <a:gd name="connsiteY5" fmla="*/ 600511 h 1200401"/>
              <a:gd name="connsiteX6" fmla="*/ 3218491 w 3220998"/>
              <a:gd name="connsiteY6" fmla="*/ 600511 h 1200401"/>
              <a:gd name="connsiteX7" fmla="*/ 3218491 w 3220998"/>
              <a:gd name="connsiteY7" fmla="*/ 780478 h 1200401"/>
              <a:gd name="connsiteX8" fmla="*/ 3218491 w 3220998"/>
              <a:gd name="connsiteY8" fmla="*/ 1200401 h 1200401"/>
              <a:gd name="connsiteX9" fmla="*/ 2682076 w 3220998"/>
              <a:gd name="connsiteY9" fmla="*/ 1200401 h 1200401"/>
              <a:gd name="connsiteX10" fmla="*/ 1877453 w 3220998"/>
              <a:gd name="connsiteY10" fmla="*/ 1200401 h 1200401"/>
              <a:gd name="connsiteX11" fmla="*/ 1877453 w 3220998"/>
              <a:gd name="connsiteY11" fmla="*/ 1200401 h 1200401"/>
              <a:gd name="connsiteX12" fmla="*/ 0 w 3220998"/>
              <a:gd name="connsiteY12" fmla="*/ 1200401 h 1200401"/>
              <a:gd name="connsiteX13" fmla="*/ 0 w 3220998"/>
              <a:gd name="connsiteY13" fmla="*/ 780478 h 1200401"/>
              <a:gd name="connsiteX14" fmla="*/ 0 w 3220998"/>
              <a:gd name="connsiteY14" fmla="*/ 600511 h 1200401"/>
              <a:gd name="connsiteX15" fmla="*/ 0 w 3220998"/>
              <a:gd name="connsiteY15" fmla="*/ 600511 h 1200401"/>
              <a:gd name="connsiteX16" fmla="*/ 0 w 3220998"/>
              <a:gd name="connsiteY16" fmla="*/ 480533 h 120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20998" h="1200401">
                <a:moveTo>
                  <a:pt x="0" y="480533"/>
                </a:moveTo>
                <a:lnTo>
                  <a:pt x="2267978" y="480533"/>
                </a:lnTo>
                <a:lnTo>
                  <a:pt x="3220998" y="0"/>
                </a:lnTo>
                <a:lnTo>
                  <a:pt x="2682076" y="480533"/>
                </a:lnTo>
                <a:lnTo>
                  <a:pt x="3218491" y="480533"/>
                </a:lnTo>
                <a:lnTo>
                  <a:pt x="3218491" y="600511"/>
                </a:lnTo>
                <a:lnTo>
                  <a:pt x="3218491" y="600511"/>
                </a:lnTo>
                <a:lnTo>
                  <a:pt x="3218491" y="780478"/>
                </a:lnTo>
                <a:lnTo>
                  <a:pt x="3218491" y="1200401"/>
                </a:lnTo>
                <a:lnTo>
                  <a:pt x="2682076" y="1200401"/>
                </a:lnTo>
                <a:lnTo>
                  <a:pt x="1877453" y="1200401"/>
                </a:lnTo>
                <a:lnTo>
                  <a:pt x="1877453" y="1200401"/>
                </a:lnTo>
                <a:lnTo>
                  <a:pt x="0" y="1200401"/>
                </a:lnTo>
                <a:lnTo>
                  <a:pt x="0" y="780478"/>
                </a:lnTo>
                <a:lnTo>
                  <a:pt x="0" y="600511"/>
                </a:lnTo>
                <a:lnTo>
                  <a:pt x="0" y="600511"/>
                </a:lnTo>
                <a:lnTo>
                  <a:pt x="0" y="480533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ドロップすることで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lang="ja-JP" altLang="en-US" sz="1600" b="1" dirty="0">
                <a:latin typeface="+mn-ea"/>
              </a:rPr>
              <a:t>の</a:t>
            </a:r>
            <a:r>
              <a:rPr lang="ja-JP" altLang="en-US" sz="1600" b="1" dirty="0" smtClean="0">
                <a:latin typeface="+mn-ea"/>
              </a:rPr>
              <a:t>配置ができます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8" name="四角形吹き出し 17"/>
          <p:cNvSpPr/>
          <p:nvPr/>
        </p:nvSpPr>
        <p:spPr bwMode="auto">
          <a:xfrm>
            <a:off x="4906899" y="2013254"/>
            <a:ext cx="3888539" cy="849718"/>
          </a:xfrm>
          <a:prstGeom prst="wedgeRectCallout">
            <a:avLst>
              <a:gd name="adj1" fmla="val -95108"/>
              <a:gd name="adj2" fmla="val 52536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と同様に</a:t>
            </a:r>
            <a:r>
              <a:rPr kumimoji="1" lang="en-US" altLang="ja-JP" sz="1600" b="1" dirty="0" smtClean="0">
                <a:latin typeface="+mn-ea"/>
              </a:rPr>
              <a:t>in/out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</a:t>
            </a:r>
            <a:r>
              <a:rPr lang="ja-JP" altLang="en-US" sz="1600" b="1" dirty="0" smtClean="0">
                <a:latin typeface="+mn-ea"/>
              </a:rPr>
              <a:t>で結合が可能です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308379" y="4332472"/>
            <a:ext cx="1550091" cy="125682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668431" y="4149100"/>
            <a:ext cx="368336" cy="1833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871543" y="5311856"/>
            <a:ext cx="3218491" cy="1151295"/>
          </a:xfrm>
          <a:custGeom>
            <a:avLst/>
            <a:gdLst>
              <a:gd name="connsiteX0" fmla="*/ 0 w 3218491"/>
              <a:gd name="connsiteY0" fmla="*/ 0 h 719868"/>
              <a:gd name="connsiteX1" fmla="*/ 536415 w 3218491"/>
              <a:gd name="connsiteY1" fmla="*/ 0 h 719868"/>
              <a:gd name="connsiteX2" fmla="*/ 873434 w 3218491"/>
              <a:gd name="connsiteY2" fmla="*/ -231402 h 719868"/>
              <a:gd name="connsiteX3" fmla="*/ 1341038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1341038 w 3218491"/>
              <a:gd name="connsiteY9" fmla="*/ 719868 h 719868"/>
              <a:gd name="connsiteX10" fmla="*/ 536415 w 3218491"/>
              <a:gd name="connsiteY10" fmla="*/ 719868 h 719868"/>
              <a:gd name="connsiteX11" fmla="*/ 536415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231402 h 951270"/>
              <a:gd name="connsiteX1" fmla="*/ 326865 w 3218491"/>
              <a:gd name="connsiteY1" fmla="*/ 231402 h 951270"/>
              <a:gd name="connsiteX2" fmla="*/ 873434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326865 w 3218491"/>
              <a:gd name="connsiteY1" fmla="*/ 231402 h 951270"/>
              <a:gd name="connsiteX2" fmla="*/ 873434 w 3218491"/>
              <a:gd name="connsiteY2" fmla="*/ 0 h 951270"/>
              <a:gd name="connsiteX3" fmla="*/ 683813 w 3218491"/>
              <a:gd name="connsiteY3" fmla="*/ 240927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431427 h 1151295"/>
              <a:gd name="connsiteX1" fmla="*/ 326865 w 3218491"/>
              <a:gd name="connsiteY1" fmla="*/ 431427 h 1151295"/>
              <a:gd name="connsiteX2" fmla="*/ 1092509 w 3218491"/>
              <a:gd name="connsiteY2" fmla="*/ 0 h 1151295"/>
              <a:gd name="connsiteX3" fmla="*/ 683813 w 3218491"/>
              <a:gd name="connsiteY3" fmla="*/ 440952 h 1151295"/>
              <a:gd name="connsiteX4" fmla="*/ 3218491 w 3218491"/>
              <a:gd name="connsiteY4" fmla="*/ 431427 h 1151295"/>
              <a:gd name="connsiteX5" fmla="*/ 3218491 w 3218491"/>
              <a:gd name="connsiteY5" fmla="*/ 551405 h 1151295"/>
              <a:gd name="connsiteX6" fmla="*/ 3218491 w 3218491"/>
              <a:gd name="connsiteY6" fmla="*/ 551405 h 1151295"/>
              <a:gd name="connsiteX7" fmla="*/ 3218491 w 3218491"/>
              <a:gd name="connsiteY7" fmla="*/ 731372 h 1151295"/>
              <a:gd name="connsiteX8" fmla="*/ 3218491 w 3218491"/>
              <a:gd name="connsiteY8" fmla="*/ 1151295 h 1151295"/>
              <a:gd name="connsiteX9" fmla="*/ 1341038 w 3218491"/>
              <a:gd name="connsiteY9" fmla="*/ 1151295 h 1151295"/>
              <a:gd name="connsiteX10" fmla="*/ 536415 w 3218491"/>
              <a:gd name="connsiteY10" fmla="*/ 1151295 h 1151295"/>
              <a:gd name="connsiteX11" fmla="*/ 536415 w 3218491"/>
              <a:gd name="connsiteY11" fmla="*/ 1151295 h 1151295"/>
              <a:gd name="connsiteX12" fmla="*/ 0 w 3218491"/>
              <a:gd name="connsiteY12" fmla="*/ 1151295 h 1151295"/>
              <a:gd name="connsiteX13" fmla="*/ 0 w 3218491"/>
              <a:gd name="connsiteY13" fmla="*/ 731372 h 1151295"/>
              <a:gd name="connsiteX14" fmla="*/ 0 w 3218491"/>
              <a:gd name="connsiteY14" fmla="*/ 551405 h 1151295"/>
              <a:gd name="connsiteX15" fmla="*/ 0 w 3218491"/>
              <a:gd name="connsiteY15" fmla="*/ 551405 h 1151295"/>
              <a:gd name="connsiteX16" fmla="*/ 0 w 3218491"/>
              <a:gd name="connsiteY16" fmla="*/ 431427 h 115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8491" h="1151295">
                <a:moveTo>
                  <a:pt x="0" y="431427"/>
                </a:moveTo>
                <a:lnTo>
                  <a:pt x="326865" y="431427"/>
                </a:lnTo>
                <a:lnTo>
                  <a:pt x="1092509" y="0"/>
                </a:lnTo>
                <a:lnTo>
                  <a:pt x="683813" y="440952"/>
                </a:lnTo>
                <a:lnTo>
                  <a:pt x="3218491" y="431427"/>
                </a:lnTo>
                <a:lnTo>
                  <a:pt x="3218491" y="551405"/>
                </a:lnTo>
                <a:lnTo>
                  <a:pt x="3218491" y="551405"/>
                </a:lnTo>
                <a:lnTo>
                  <a:pt x="3218491" y="731372"/>
                </a:lnTo>
                <a:lnTo>
                  <a:pt x="3218491" y="1151295"/>
                </a:lnTo>
                <a:lnTo>
                  <a:pt x="1341038" y="1151295"/>
                </a:lnTo>
                <a:lnTo>
                  <a:pt x="536415" y="1151295"/>
                </a:lnTo>
                <a:lnTo>
                  <a:pt x="536415" y="1151295"/>
                </a:lnTo>
                <a:lnTo>
                  <a:pt x="0" y="1151295"/>
                </a:lnTo>
                <a:lnTo>
                  <a:pt x="0" y="731372"/>
                </a:lnTo>
                <a:lnTo>
                  <a:pt x="0" y="551405"/>
                </a:lnTo>
                <a:lnTo>
                  <a:pt x="0" y="551405"/>
                </a:lnTo>
                <a:lnTo>
                  <a:pt x="0" y="431427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各種</a:t>
            </a: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が選択可能です</a:t>
            </a:r>
          </a:p>
        </p:txBody>
      </p:sp>
    </p:spTree>
    <p:extLst>
      <p:ext uri="{BB962C8B-B14F-4D97-AF65-F5344CB8AC3E}">
        <p14:creationId xmlns:p14="http://schemas.microsoft.com/office/powerpoint/2010/main" val="6121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smtClean="0"/>
              <a:t>（</a:t>
            </a:r>
            <a:r>
              <a:rPr lang="en-US" altLang="ja-JP" smtClean="0"/>
              <a:t>4/14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/>
              <a:t>3</a:t>
            </a:r>
            <a:r>
              <a:rPr lang="en-US" altLang="ja-JP" b="1" dirty="0" smtClean="0"/>
              <a:t>/4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Node</a:t>
            </a:r>
            <a:r>
              <a:rPr lang="ja-JP" altLang="en-US" dirty="0"/>
              <a:t>を複数選択することで、オブジェクトの整列機能を使用することが可能です。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Node</a:t>
            </a:r>
            <a:r>
              <a:rPr lang="ja-JP" altLang="en-US" dirty="0"/>
              <a:t>を複数選択する方法については、ドラッグアンドドロップでの範囲選択の他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shift</a:t>
            </a:r>
            <a:r>
              <a:rPr lang="ja-JP" altLang="en-US" dirty="0"/>
              <a:t>」キーを押下しながらの選択が可能です。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以下のように</a:t>
            </a:r>
            <a:r>
              <a:rPr lang="en-US" altLang="ja-JP" dirty="0"/>
              <a:t>Node</a:t>
            </a:r>
            <a:r>
              <a:rPr lang="ja-JP" altLang="en-US" dirty="0"/>
              <a:t>タブの使用により、オブジェクトを整列することが可能です。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Node</a:t>
            </a:r>
            <a:r>
              <a:rPr lang="ja-JP" altLang="en-US" dirty="0"/>
              <a:t>タブの詳細は</a:t>
            </a:r>
            <a:r>
              <a:rPr lang="ja-JP" altLang="en-US" dirty="0">
                <a:hlinkClick r:id="rId2"/>
              </a:rPr>
              <a:t>マニュアル</a:t>
            </a:r>
            <a:r>
              <a:rPr lang="ja-JP" altLang="en-US" dirty="0"/>
              <a:t>をご覧ください。</a:t>
            </a:r>
            <a:endParaRPr lang="en-US" altLang="ja-JP" dirty="0"/>
          </a:p>
          <a:p>
            <a:pPr lvl="1"/>
            <a:endParaRPr lang="en-US" altLang="ja-JP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608391"/>
            <a:ext cx="7117200" cy="2073118"/>
          </a:xfrm>
          <a:prstGeom prst="rect">
            <a:avLst/>
          </a:prstGeom>
        </p:spPr>
      </p:pic>
      <p:sp>
        <p:nvSpPr>
          <p:cNvPr id="13" name="四角形吹き出し 15"/>
          <p:cNvSpPr/>
          <p:nvPr/>
        </p:nvSpPr>
        <p:spPr bwMode="auto">
          <a:xfrm>
            <a:off x="1043510" y="2608391"/>
            <a:ext cx="3744520" cy="1123118"/>
          </a:xfrm>
          <a:custGeom>
            <a:avLst/>
            <a:gdLst>
              <a:gd name="connsiteX0" fmla="*/ 0 w 3722561"/>
              <a:gd name="connsiteY0" fmla="*/ 0 h 719868"/>
              <a:gd name="connsiteX1" fmla="*/ 620427 w 3722561"/>
              <a:gd name="connsiteY1" fmla="*/ 0 h 719868"/>
              <a:gd name="connsiteX2" fmla="*/ 620427 w 3722561"/>
              <a:gd name="connsiteY2" fmla="*/ 0 h 719868"/>
              <a:gd name="connsiteX3" fmla="*/ 1551067 w 3722561"/>
              <a:gd name="connsiteY3" fmla="*/ 0 h 719868"/>
              <a:gd name="connsiteX4" fmla="*/ 3722561 w 3722561"/>
              <a:gd name="connsiteY4" fmla="*/ 0 h 719868"/>
              <a:gd name="connsiteX5" fmla="*/ 3722561 w 3722561"/>
              <a:gd name="connsiteY5" fmla="*/ 419923 h 719868"/>
              <a:gd name="connsiteX6" fmla="*/ 3722561 w 3722561"/>
              <a:gd name="connsiteY6" fmla="*/ 419923 h 719868"/>
              <a:gd name="connsiteX7" fmla="*/ 3722561 w 3722561"/>
              <a:gd name="connsiteY7" fmla="*/ 599890 h 719868"/>
              <a:gd name="connsiteX8" fmla="*/ 3722561 w 3722561"/>
              <a:gd name="connsiteY8" fmla="*/ 719868 h 719868"/>
              <a:gd name="connsiteX9" fmla="*/ 1551067 w 3722561"/>
              <a:gd name="connsiteY9" fmla="*/ 719868 h 719868"/>
              <a:gd name="connsiteX10" fmla="*/ 7706 w 3722561"/>
              <a:gd name="connsiteY10" fmla="*/ 873495 h 719868"/>
              <a:gd name="connsiteX11" fmla="*/ 620427 w 3722561"/>
              <a:gd name="connsiteY11" fmla="*/ 719868 h 719868"/>
              <a:gd name="connsiteX12" fmla="*/ 0 w 3722561"/>
              <a:gd name="connsiteY12" fmla="*/ 719868 h 719868"/>
              <a:gd name="connsiteX13" fmla="*/ 0 w 3722561"/>
              <a:gd name="connsiteY13" fmla="*/ 599890 h 719868"/>
              <a:gd name="connsiteX14" fmla="*/ 0 w 3722561"/>
              <a:gd name="connsiteY14" fmla="*/ 419923 h 719868"/>
              <a:gd name="connsiteX15" fmla="*/ 0 w 3722561"/>
              <a:gd name="connsiteY15" fmla="*/ 419923 h 719868"/>
              <a:gd name="connsiteX16" fmla="*/ 0 w 3722561"/>
              <a:gd name="connsiteY16" fmla="*/ 0 h 719868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1046242 w 3722561"/>
              <a:gd name="connsiteY9" fmla="*/ 748443 h 873495"/>
              <a:gd name="connsiteX10" fmla="*/ 7706 w 3722561"/>
              <a:gd name="connsiteY10" fmla="*/ 873495 h 873495"/>
              <a:gd name="connsiteX11" fmla="*/ 620427 w 3722561"/>
              <a:gd name="connsiteY11" fmla="*/ 719868 h 873495"/>
              <a:gd name="connsiteX12" fmla="*/ 0 w 3722561"/>
              <a:gd name="connsiteY12" fmla="*/ 719868 h 873495"/>
              <a:gd name="connsiteX13" fmla="*/ 0 w 3722561"/>
              <a:gd name="connsiteY13" fmla="*/ 599890 h 873495"/>
              <a:gd name="connsiteX14" fmla="*/ 0 w 3722561"/>
              <a:gd name="connsiteY14" fmla="*/ 419923 h 873495"/>
              <a:gd name="connsiteX15" fmla="*/ 0 w 3722561"/>
              <a:gd name="connsiteY15" fmla="*/ 419923 h 873495"/>
              <a:gd name="connsiteX16" fmla="*/ 0 w 3722561"/>
              <a:gd name="connsiteY16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1046242 w 3722561"/>
              <a:gd name="connsiteY10" fmla="*/ 748443 h 873495"/>
              <a:gd name="connsiteX11" fmla="*/ 7706 w 3722561"/>
              <a:gd name="connsiteY11" fmla="*/ 873495 h 873495"/>
              <a:gd name="connsiteX12" fmla="*/ 620427 w 3722561"/>
              <a:gd name="connsiteY12" fmla="*/ 719868 h 873495"/>
              <a:gd name="connsiteX13" fmla="*/ 0 w 3722561"/>
              <a:gd name="connsiteY13" fmla="*/ 719868 h 873495"/>
              <a:gd name="connsiteX14" fmla="*/ 0 w 3722561"/>
              <a:gd name="connsiteY14" fmla="*/ 599890 h 873495"/>
              <a:gd name="connsiteX15" fmla="*/ 0 w 3722561"/>
              <a:gd name="connsiteY15" fmla="*/ 419923 h 873495"/>
              <a:gd name="connsiteX16" fmla="*/ 0 w 3722561"/>
              <a:gd name="connsiteY16" fmla="*/ 419923 h 873495"/>
              <a:gd name="connsiteX17" fmla="*/ 0 w 3722561"/>
              <a:gd name="connsiteY17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1046242 w 3722561"/>
              <a:gd name="connsiteY11" fmla="*/ 748443 h 873495"/>
              <a:gd name="connsiteX12" fmla="*/ 7706 w 3722561"/>
              <a:gd name="connsiteY12" fmla="*/ 873495 h 873495"/>
              <a:gd name="connsiteX13" fmla="*/ 620427 w 3722561"/>
              <a:gd name="connsiteY13" fmla="*/ 719868 h 873495"/>
              <a:gd name="connsiteX14" fmla="*/ 0 w 3722561"/>
              <a:gd name="connsiteY14" fmla="*/ 719868 h 873495"/>
              <a:gd name="connsiteX15" fmla="*/ 0 w 3722561"/>
              <a:gd name="connsiteY15" fmla="*/ 599890 h 873495"/>
              <a:gd name="connsiteX16" fmla="*/ 0 w 3722561"/>
              <a:gd name="connsiteY16" fmla="*/ 419923 h 873495"/>
              <a:gd name="connsiteX17" fmla="*/ 0 w 3722561"/>
              <a:gd name="connsiteY17" fmla="*/ 419923 h 873495"/>
              <a:gd name="connsiteX18" fmla="*/ 0 w 3722561"/>
              <a:gd name="connsiteY18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1046242 w 3722561"/>
              <a:gd name="connsiteY12" fmla="*/ 748443 h 873495"/>
              <a:gd name="connsiteX13" fmla="*/ 7706 w 3722561"/>
              <a:gd name="connsiteY13" fmla="*/ 873495 h 873495"/>
              <a:gd name="connsiteX14" fmla="*/ 620427 w 3722561"/>
              <a:gd name="connsiteY14" fmla="*/ 719868 h 873495"/>
              <a:gd name="connsiteX15" fmla="*/ 0 w 3722561"/>
              <a:gd name="connsiteY15" fmla="*/ 719868 h 873495"/>
              <a:gd name="connsiteX16" fmla="*/ 0 w 3722561"/>
              <a:gd name="connsiteY16" fmla="*/ 599890 h 873495"/>
              <a:gd name="connsiteX17" fmla="*/ 0 w 3722561"/>
              <a:gd name="connsiteY17" fmla="*/ 419923 h 873495"/>
              <a:gd name="connsiteX18" fmla="*/ 0 w 3722561"/>
              <a:gd name="connsiteY18" fmla="*/ 419923 h 873495"/>
              <a:gd name="connsiteX19" fmla="*/ 0 w 3722561"/>
              <a:gd name="connsiteY19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1913430 w 3722561"/>
              <a:gd name="connsiteY12" fmla="*/ 737542 h 873495"/>
              <a:gd name="connsiteX13" fmla="*/ 1046242 w 3722561"/>
              <a:gd name="connsiteY13" fmla="*/ 748443 h 873495"/>
              <a:gd name="connsiteX14" fmla="*/ 7706 w 3722561"/>
              <a:gd name="connsiteY14" fmla="*/ 873495 h 873495"/>
              <a:gd name="connsiteX15" fmla="*/ 620427 w 3722561"/>
              <a:gd name="connsiteY15" fmla="*/ 719868 h 873495"/>
              <a:gd name="connsiteX16" fmla="*/ 0 w 3722561"/>
              <a:gd name="connsiteY16" fmla="*/ 719868 h 873495"/>
              <a:gd name="connsiteX17" fmla="*/ 0 w 3722561"/>
              <a:gd name="connsiteY17" fmla="*/ 599890 h 873495"/>
              <a:gd name="connsiteX18" fmla="*/ 0 w 3722561"/>
              <a:gd name="connsiteY18" fmla="*/ 419923 h 873495"/>
              <a:gd name="connsiteX19" fmla="*/ 0 w 3722561"/>
              <a:gd name="connsiteY19" fmla="*/ 419923 h 873495"/>
              <a:gd name="connsiteX20" fmla="*/ 0 w 3722561"/>
              <a:gd name="connsiteY20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094405 w 3722561"/>
              <a:gd name="connsiteY12" fmla="*/ 747170 h 873495"/>
              <a:gd name="connsiteX13" fmla="*/ 1913430 w 3722561"/>
              <a:gd name="connsiteY13" fmla="*/ 737542 h 873495"/>
              <a:gd name="connsiteX14" fmla="*/ 1046242 w 3722561"/>
              <a:gd name="connsiteY14" fmla="*/ 748443 h 873495"/>
              <a:gd name="connsiteX15" fmla="*/ 7706 w 3722561"/>
              <a:gd name="connsiteY15" fmla="*/ 873495 h 873495"/>
              <a:gd name="connsiteX16" fmla="*/ 620427 w 3722561"/>
              <a:gd name="connsiteY16" fmla="*/ 719868 h 873495"/>
              <a:gd name="connsiteX17" fmla="*/ 0 w 3722561"/>
              <a:gd name="connsiteY17" fmla="*/ 719868 h 873495"/>
              <a:gd name="connsiteX18" fmla="*/ 0 w 3722561"/>
              <a:gd name="connsiteY18" fmla="*/ 599890 h 873495"/>
              <a:gd name="connsiteX19" fmla="*/ 0 w 3722561"/>
              <a:gd name="connsiteY19" fmla="*/ 419923 h 873495"/>
              <a:gd name="connsiteX20" fmla="*/ 0 w 3722561"/>
              <a:gd name="connsiteY20" fmla="*/ 419923 h 873495"/>
              <a:gd name="connsiteX21" fmla="*/ 0 w 3722561"/>
              <a:gd name="connsiteY21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094405 w 3722561"/>
              <a:gd name="connsiteY12" fmla="*/ 747170 h 873495"/>
              <a:gd name="connsiteX13" fmla="*/ 1913430 w 3722561"/>
              <a:gd name="connsiteY13" fmla="*/ 737542 h 873495"/>
              <a:gd name="connsiteX14" fmla="*/ 1589580 w 3722561"/>
              <a:gd name="connsiteY14" fmla="*/ 737542 h 873495"/>
              <a:gd name="connsiteX15" fmla="*/ 1046242 w 3722561"/>
              <a:gd name="connsiteY15" fmla="*/ 748443 h 873495"/>
              <a:gd name="connsiteX16" fmla="*/ 7706 w 3722561"/>
              <a:gd name="connsiteY16" fmla="*/ 873495 h 873495"/>
              <a:gd name="connsiteX17" fmla="*/ 620427 w 3722561"/>
              <a:gd name="connsiteY17" fmla="*/ 719868 h 873495"/>
              <a:gd name="connsiteX18" fmla="*/ 0 w 3722561"/>
              <a:gd name="connsiteY18" fmla="*/ 719868 h 873495"/>
              <a:gd name="connsiteX19" fmla="*/ 0 w 3722561"/>
              <a:gd name="connsiteY19" fmla="*/ 599890 h 873495"/>
              <a:gd name="connsiteX20" fmla="*/ 0 w 3722561"/>
              <a:gd name="connsiteY20" fmla="*/ 419923 h 873495"/>
              <a:gd name="connsiteX21" fmla="*/ 0 w 3722561"/>
              <a:gd name="connsiteY21" fmla="*/ 419923 h 873495"/>
              <a:gd name="connsiteX22" fmla="*/ 0 w 3722561"/>
              <a:gd name="connsiteY22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389680 w 3722561"/>
              <a:gd name="connsiteY12" fmla="*/ 747170 h 873495"/>
              <a:gd name="connsiteX13" fmla="*/ 2094405 w 3722561"/>
              <a:gd name="connsiteY13" fmla="*/ 747170 h 873495"/>
              <a:gd name="connsiteX14" fmla="*/ 1913430 w 3722561"/>
              <a:gd name="connsiteY14" fmla="*/ 737542 h 873495"/>
              <a:gd name="connsiteX15" fmla="*/ 1589580 w 3722561"/>
              <a:gd name="connsiteY15" fmla="*/ 737542 h 873495"/>
              <a:gd name="connsiteX16" fmla="*/ 1046242 w 3722561"/>
              <a:gd name="connsiteY16" fmla="*/ 748443 h 873495"/>
              <a:gd name="connsiteX17" fmla="*/ 7706 w 3722561"/>
              <a:gd name="connsiteY17" fmla="*/ 873495 h 873495"/>
              <a:gd name="connsiteX18" fmla="*/ 620427 w 3722561"/>
              <a:gd name="connsiteY18" fmla="*/ 719868 h 873495"/>
              <a:gd name="connsiteX19" fmla="*/ 0 w 3722561"/>
              <a:gd name="connsiteY19" fmla="*/ 719868 h 873495"/>
              <a:gd name="connsiteX20" fmla="*/ 0 w 3722561"/>
              <a:gd name="connsiteY20" fmla="*/ 599890 h 873495"/>
              <a:gd name="connsiteX21" fmla="*/ 0 w 3722561"/>
              <a:gd name="connsiteY21" fmla="*/ 419923 h 873495"/>
              <a:gd name="connsiteX22" fmla="*/ 0 w 3722561"/>
              <a:gd name="connsiteY22" fmla="*/ 419923 h 873495"/>
              <a:gd name="connsiteX23" fmla="*/ 0 w 3722561"/>
              <a:gd name="connsiteY23" fmla="*/ 0 h 873495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389680 w 3722561"/>
              <a:gd name="connsiteY12" fmla="*/ 747170 h 958994"/>
              <a:gd name="connsiteX13" fmla="*/ 2142030 w 3722561"/>
              <a:gd name="connsiteY13" fmla="*/ 958994 h 958994"/>
              <a:gd name="connsiteX14" fmla="*/ 1913430 w 3722561"/>
              <a:gd name="connsiteY14" fmla="*/ 737542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199180 w 3722561"/>
              <a:gd name="connsiteY12" fmla="*/ 737542 h 958994"/>
              <a:gd name="connsiteX13" fmla="*/ 2142030 w 3722561"/>
              <a:gd name="connsiteY13" fmla="*/ 958994 h 958994"/>
              <a:gd name="connsiteX14" fmla="*/ 1913430 w 3722561"/>
              <a:gd name="connsiteY14" fmla="*/ 737542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199180 w 3722561"/>
              <a:gd name="connsiteY12" fmla="*/ 737542 h 958994"/>
              <a:gd name="connsiteX13" fmla="*/ 2142030 w 3722561"/>
              <a:gd name="connsiteY13" fmla="*/ 958994 h 958994"/>
              <a:gd name="connsiteX14" fmla="*/ 2018205 w 3722561"/>
              <a:gd name="connsiteY14" fmla="*/ 756799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3246930 w 3722561"/>
              <a:gd name="connsiteY10" fmla="*/ 708656 h 958994"/>
              <a:gd name="connsiteX11" fmla="*/ 2989755 w 3722561"/>
              <a:gd name="connsiteY11" fmla="*/ 727913 h 958994"/>
              <a:gd name="connsiteX12" fmla="*/ 2665905 w 3722561"/>
              <a:gd name="connsiteY12" fmla="*/ 747170 h 958994"/>
              <a:gd name="connsiteX13" fmla="*/ 2199180 w 3722561"/>
              <a:gd name="connsiteY13" fmla="*/ 737542 h 958994"/>
              <a:gd name="connsiteX14" fmla="*/ 2142030 w 3722561"/>
              <a:gd name="connsiteY14" fmla="*/ 958994 h 958994"/>
              <a:gd name="connsiteX15" fmla="*/ 2018205 w 3722561"/>
              <a:gd name="connsiteY15" fmla="*/ 756799 h 958994"/>
              <a:gd name="connsiteX16" fmla="*/ 1589580 w 3722561"/>
              <a:gd name="connsiteY16" fmla="*/ 737542 h 958994"/>
              <a:gd name="connsiteX17" fmla="*/ 1046242 w 3722561"/>
              <a:gd name="connsiteY17" fmla="*/ 748443 h 958994"/>
              <a:gd name="connsiteX18" fmla="*/ 7706 w 3722561"/>
              <a:gd name="connsiteY18" fmla="*/ 873495 h 958994"/>
              <a:gd name="connsiteX19" fmla="*/ 620427 w 3722561"/>
              <a:gd name="connsiteY19" fmla="*/ 719868 h 958994"/>
              <a:gd name="connsiteX20" fmla="*/ 0 w 3722561"/>
              <a:gd name="connsiteY20" fmla="*/ 719868 h 958994"/>
              <a:gd name="connsiteX21" fmla="*/ 0 w 3722561"/>
              <a:gd name="connsiteY21" fmla="*/ 599890 h 958994"/>
              <a:gd name="connsiteX22" fmla="*/ 0 w 3722561"/>
              <a:gd name="connsiteY22" fmla="*/ 419923 h 958994"/>
              <a:gd name="connsiteX23" fmla="*/ 0 w 3722561"/>
              <a:gd name="connsiteY23" fmla="*/ 419923 h 958994"/>
              <a:gd name="connsiteX24" fmla="*/ 0 w 3722561"/>
              <a:gd name="connsiteY24" fmla="*/ 0 h 958994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475530 w 3722561"/>
              <a:gd name="connsiteY9" fmla="*/ 718285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256455 w 3722561"/>
              <a:gd name="connsiteY9" fmla="*/ 737542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45538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893842 w 3722561"/>
              <a:gd name="connsiteY17" fmla="*/ 748443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789067 w 3722561"/>
              <a:gd name="connsiteY17" fmla="*/ 758071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37542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27730 w 3722561"/>
              <a:gd name="connsiteY15" fmla="*/ 69902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27730 w 3722561"/>
              <a:gd name="connsiteY15" fmla="*/ 718285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69902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699029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37542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18285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27914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56380 w 3722561"/>
              <a:gd name="connsiteY12" fmla="*/ 718285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18285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599105 w 3722561"/>
              <a:gd name="connsiteY16" fmla="*/ 737542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70017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48753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29497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29497 h 978250"/>
              <a:gd name="connsiteX20" fmla="*/ 0 w 3722561"/>
              <a:gd name="connsiteY20" fmla="*/ 729497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1897830"/>
              <a:gd name="connsiteX1" fmla="*/ 620427 w 3722561"/>
              <a:gd name="connsiteY1" fmla="*/ 0 h 1897830"/>
              <a:gd name="connsiteX2" fmla="*/ 620427 w 3722561"/>
              <a:gd name="connsiteY2" fmla="*/ 0 h 1897830"/>
              <a:gd name="connsiteX3" fmla="*/ 1551067 w 3722561"/>
              <a:gd name="connsiteY3" fmla="*/ 0 h 1897830"/>
              <a:gd name="connsiteX4" fmla="*/ 3722561 w 3722561"/>
              <a:gd name="connsiteY4" fmla="*/ 0 h 1897830"/>
              <a:gd name="connsiteX5" fmla="*/ 3722561 w 3722561"/>
              <a:gd name="connsiteY5" fmla="*/ 419923 h 1897830"/>
              <a:gd name="connsiteX6" fmla="*/ 3722561 w 3722561"/>
              <a:gd name="connsiteY6" fmla="*/ 419923 h 1897830"/>
              <a:gd name="connsiteX7" fmla="*/ 3722561 w 3722561"/>
              <a:gd name="connsiteY7" fmla="*/ 599890 h 1897830"/>
              <a:gd name="connsiteX8" fmla="*/ 3722561 w 3722561"/>
              <a:gd name="connsiteY8" fmla="*/ 719868 h 1897830"/>
              <a:gd name="connsiteX9" fmla="*/ 3361230 w 3722561"/>
              <a:gd name="connsiteY9" fmla="*/ 727914 h 1897830"/>
              <a:gd name="connsiteX10" fmla="*/ 3597847 w 3722561"/>
              <a:gd name="connsiteY10" fmla="*/ 1897830 h 1897830"/>
              <a:gd name="connsiteX11" fmla="*/ 3180255 w 3722561"/>
              <a:gd name="connsiteY11" fmla="*/ 727913 h 1897830"/>
              <a:gd name="connsiteX12" fmla="*/ 2675430 w 3722561"/>
              <a:gd name="connsiteY12" fmla="*/ 727914 h 1897830"/>
              <a:gd name="connsiteX13" fmla="*/ 2199180 w 3722561"/>
              <a:gd name="connsiteY13" fmla="*/ 727914 h 1897830"/>
              <a:gd name="connsiteX14" fmla="*/ 2142030 w 3722561"/>
              <a:gd name="connsiteY14" fmla="*/ 958994 h 1897830"/>
              <a:gd name="connsiteX15" fmla="*/ 2018205 w 3722561"/>
              <a:gd name="connsiteY15" fmla="*/ 727914 h 1897830"/>
              <a:gd name="connsiteX16" fmla="*/ 1608630 w 3722561"/>
              <a:gd name="connsiteY16" fmla="*/ 727914 h 1897830"/>
              <a:gd name="connsiteX17" fmla="*/ 798592 w 3722561"/>
              <a:gd name="connsiteY17" fmla="*/ 738815 h 1897830"/>
              <a:gd name="connsiteX18" fmla="*/ 626831 w 3722561"/>
              <a:gd name="connsiteY18" fmla="*/ 950522 h 1897830"/>
              <a:gd name="connsiteX19" fmla="*/ 620427 w 3722561"/>
              <a:gd name="connsiteY19" fmla="*/ 729497 h 1897830"/>
              <a:gd name="connsiteX20" fmla="*/ 0 w 3722561"/>
              <a:gd name="connsiteY20" fmla="*/ 729497 h 1897830"/>
              <a:gd name="connsiteX21" fmla="*/ 0 w 3722561"/>
              <a:gd name="connsiteY21" fmla="*/ 599890 h 1897830"/>
              <a:gd name="connsiteX22" fmla="*/ 0 w 3722561"/>
              <a:gd name="connsiteY22" fmla="*/ 419923 h 1897830"/>
              <a:gd name="connsiteX23" fmla="*/ 0 w 3722561"/>
              <a:gd name="connsiteY23" fmla="*/ 419923 h 1897830"/>
              <a:gd name="connsiteX24" fmla="*/ 0 w 3722561"/>
              <a:gd name="connsiteY24" fmla="*/ 0 h 1897830"/>
              <a:gd name="connsiteX0" fmla="*/ 0 w 3722561"/>
              <a:gd name="connsiteY0" fmla="*/ 0 h 1408183"/>
              <a:gd name="connsiteX1" fmla="*/ 620427 w 3722561"/>
              <a:gd name="connsiteY1" fmla="*/ 0 h 1408183"/>
              <a:gd name="connsiteX2" fmla="*/ 620427 w 3722561"/>
              <a:gd name="connsiteY2" fmla="*/ 0 h 1408183"/>
              <a:gd name="connsiteX3" fmla="*/ 1551067 w 3722561"/>
              <a:gd name="connsiteY3" fmla="*/ 0 h 1408183"/>
              <a:gd name="connsiteX4" fmla="*/ 3722561 w 3722561"/>
              <a:gd name="connsiteY4" fmla="*/ 0 h 1408183"/>
              <a:gd name="connsiteX5" fmla="*/ 3722561 w 3722561"/>
              <a:gd name="connsiteY5" fmla="*/ 419923 h 1408183"/>
              <a:gd name="connsiteX6" fmla="*/ 3722561 w 3722561"/>
              <a:gd name="connsiteY6" fmla="*/ 419923 h 1408183"/>
              <a:gd name="connsiteX7" fmla="*/ 3722561 w 3722561"/>
              <a:gd name="connsiteY7" fmla="*/ 599890 h 1408183"/>
              <a:gd name="connsiteX8" fmla="*/ 3722561 w 3722561"/>
              <a:gd name="connsiteY8" fmla="*/ 719868 h 1408183"/>
              <a:gd name="connsiteX9" fmla="*/ 3361230 w 3722561"/>
              <a:gd name="connsiteY9" fmla="*/ 727914 h 1408183"/>
              <a:gd name="connsiteX10" fmla="*/ 3465279 w 3722561"/>
              <a:gd name="connsiteY10" fmla="*/ 1408183 h 1408183"/>
              <a:gd name="connsiteX11" fmla="*/ 3180255 w 3722561"/>
              <a:gd name="connsiteY11" fmla="*/ 727913 h 1408183"/>
              <a:gd name="connsiteX12" fmla="*/ 2675430 w 3722561"/>
              <a:gd name="connsiteY12" fmla="*/ 727914 h 1408183"/>
              <a:gd name="connsiteX13" fmla="*/ 2199180 w 3722561"/>
              <a:gd name="connsiteY13" fmla="*/ 727914 h 1408183"/>
              <a:gd name="connsiteX14" fmla="*/ 2142030 w 3722561"/>
              <a:gd name="connsiteY14" fmla="*/ 958994 h 1408183"/>
              <a:gd name="connsiteX15" fmla="*/ 2018205 w 3722561"/>
              <a:gd name="connsiteY15" fmla="*/ 727914 h 1408183"/>
              <a:gd name="connsiteX16" fmla="*/ 1608630 w 3722561"/>
              <a:gd name="connsiteY16" fmla="*/ 727914 h 1408183"/>
              <a:gd name="connsiteX17" fmla="*/ 798592 w 3722561"/>
              <a:gd name="connsiteY17" fmla="*/ 738815 h 1408183"/>
              <a:gd name="connsiteX18" fmla="*/ 626831 w 3722561"/>
              <a:gd name="connsiteY18" fmla="*/ 950522 h 1408183"/>
              <a:gd name="connsiteX19" fmla="*/ 620427 w 3722561"/>
              <a:gd name="connsiteY19" fmla="*/ 729497 h 1408183"/>
              <a:gd name="connsiteX20" fmla="*/ 0 w 3722561"/>
              <a:gd name="connsiteY20" fmla="*/ 729497 h 1408183"/>
              <a:gd name="connsiteX21" fmla="*/ 0 w 3722561"/>
              <a:gd name="connsiteY21" fmla="*/ 599890 h 1408183"/>
              <a:gd name="connsiteX22" fmla="*/ 0 w 3722561"/>
              <a:gd name="connsiteY22" fmla="*/ 419923 h 1408183"/>
              <a:gd name="connsiteX23" fmla="*/ 0 w 3722561"/>
              <a:gd name="connsiteY23" fmla="*/ 419923 h 1408183"/>
              <a:gd name="connsiteX24" fmla="*/ 0 w 3722561"/>
              <a:gd name="connsiteY24" fmla="*/ 0 h 1408183"/>
              <a:gd name="connsiteX0" fmla="*/ 0 w 3722561"/>
              <a:gd name="connsiteY0" fmla="*/ 0 h 1408183"/>
              <a:gd name="connsiteX1" fmla="*/ 620427 w 3722561"/>
              <a:gd name="connsiteY1" fmla="*/ 0 h 1408183"/>
              <a:gd name="connsiteX2" fmla="*/ 620427 w 3722561"/>
              <a:gd name="connsiteY2" fmla="*/ 0 h 1408183"/>
              <a:gd name="connsiteX3" fmla="*/ 1551067 w 3722561"/>
              <a:gd name="connsiteY3" fmla="*/ 0 h 1408183"/>
              <a:gd name="connsiteX4" fmla="*/ 3722561 w 3722561"/>
              <a:gd name="connsiteY4" fmla="*/ 0 h 1408183"/>
              <a:gd name="connsiteX5" fmla="*/ 3722561 w 3722561"/>
              <a:gd name="connsiteY5" fmla="*/ 419923 h 1408183"/>
              <a:gd name="connsiteX6" fmla="*/ 3722561 w 3722561"/>
              <a:gd name="connsiteY6" fmla="*/ 419923 h 1408183"/>
              <a:gd name="connsiteX7" fmla="*/ 3722561 w 3722561"/>
              <a:gd name="connsiteY7" fmla="*/ 599890 h 1408183"/>
              <a:gd name="connsiteX8" fmla="*/ 3722561 w 3722561"/>
              <a:gd name="connsiteY8" fmla="*/ 719868 h 1408183"/>
              <a:gd name="connsiteX9" fmla="*/ 3361230 w 3722561"/>
              <a:gd name="connsiteY9" fmla="*/ 727914 h 1408183"/>
              <a:gd name="connsiteX10" fmla="*/ 3465279 w 3722561"/>
              <a:gd name="connsiteY10" fmla="*/ 1408183 h 1408183"/>
              <a:gd name="connsiteX11" fmla="*/ 3180255 w 3722561"/>
              <a:gd name="connsiteY11" fmla="*/ 727913 h 1408183"/>
              <a:gd name="connsiteX12" fmla="*/ 2675430 w 3722561"/>
              <a:gd name="connsiteY12" fmla="*/ 727914 h 1408183"/>
              <a:gd name="connsiteX13" fmla="*/ 2199180 w 3722561"/>
              <a:gd name="connsiteY13" fmla="*/ 727914 h 1408183"/>
              <a:gd name="connsiteX14" fmla="*/ 2142030 w 3722561"/>
              <a:gd name="connsiteY14" fmla="*/ 958994 h 1408183"/>
              <a:gd name="connsiteX15" fmla="*/ 2018205 w 3722561"/>
              <a:gd name="connsiteY15" fmla="*/ 727914 h 1408183"/>
              <a:gd name="connsiteX16" fmla="*/ 1608630 w 3722561"/>
              <a:gd name="connsiteY16" fmla="*/ 727914 h 1408183"/>
              <a:gd name="connsiteX17" fmla="*/ 798592 w 3722561"/>
              <a:gd name="connsiteY17" fmla="*/ 738815 h 1408183"/>
              <a:gd name="connsiteX18" fmla="*/ 503733 w 3722561"/>
              <a:gd name="connsiteY18" fmla="*/ 1237144 h 1408183"/>
              <a:gd name="connsiteX19" fmla="*/ 620427 w 3722561"/>
              <a:gd name="connsiteY19" fmla="*/ 729497 h 1408183"/>
              <a:gd name="connsiteX20" fmla="*/ 0 w 3722561"/>
              <a:gd name="connsiteY20" fmla="*/ 729497 h 1408183"/>
              <a:gd name="connsiteX21" fmla="*/ 0 w 3722561"/>
              <a:gd name="connsiteY21" fmla="*/ 599890 h 1408183"/>
              <a:gd name="connsiteX22" fmla="*/ 0 w 3722561"/>
              <a:gd name="connsiteY22" fmla="*/ 419923 h 1408183"/>
              <a:gd name="connsiteX23" fmla="*/ 0 w 3722561"/>
              <a:gd name="connsiteY23" fmla="*/ 419923 h 1408183"/>
              <a:gd name="connsiteX24" fmla="*/ 0 w 3722561"/>
              <a:gd name="connsiteY24" fmla="*/ 0 h 140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22561" h="1408183">
                <a:moveTo>
                  <a:pt x="0" y="0"/>
                </a:moveTo>
                <a:lnTo>
                  <a:pt x="620427" y="0"/>
                </a:lnTo>
                <a:lnTo>
                  <a:pt x="620427" y="0"/>
                </a:lnTo>
                <a:lnTo>
                  <a:pt x="1551067" y="0"/>
                </a:lnTo>
                <a:lnTo>
                  <a:pt x="3722561" y="0"/>
                </a:lnTo>
                <a:lnTo>
                  <a:pt x="3722561" y="419923"/>
                </a:lnTo>
                <a:lnTo>
                  <a:pt x="3722561" y="419923"/>
                </a:lnTo>
                <a:lnTo>
                  <a:pt x="3722561" y="599890"/>
                </a:lnTo>
                <a:lnTo>
                  <a:pt x="3722561" y="719868"/>
                </a:lnTo>
                <a:lnTo>
                  <a:pt x="3361230" y="727914"/>
                </a:lnTo>
                <a:lnTo>
                  <a:pt x="3465279" y="1408183"/>
                </a:lnTo>
                <a:lnTo>
                  <a:pt x="3180255" y="727913"/>
                </a:lnTo>
                <a:lnTo>
                  <a:pt x="2675430" y="727914"/>
                </a:lnTo>
                <a:lnTo>
                  <a:pt x="2199180" y="727914"/>
                </a:lnTo>
                <a:lnTo>
                  <a:pt x="2142030" y="958994"/>
                </a:lnTo>
                <a:lnTo>
                  <a:pt x="2018205" y="727914"/>
                </a:lnTo>
                <a:lnTo>
                  <a:pt x="1608630" y="727914"/>
                </a:lnTo>
                <a:lnTo>
                  <a:pt x="798592" y="738815"/>
                </a:lnTo>
                <a:lnTo>
                  <a:pt x="503733" y="1237144"/>
                </a:lnTo>
                <a:lnTo>
                  <a:pt x="620427" y="729497"/>
                </a:lnTo>
                <a:lnTo>
                  <a:pt x="0" y="729497"/>
                </a:lnTo>
                <a:lnTo>
                  <a:pt x="0" y="599890"/>
                </a:lnTo>
                <a:lnTo>
                  <a:pt x="0" y="419923"/>
                </a:lnTo>
                <a:lnTo>
                  <a:pt x="0" y="4199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/>
              <a:t>Node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複数選択することによって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/>
              <a:t>オブジェクトの整列</a:t>
            </a:r>
            <a:r>
              <a:rPr lang="ja-JP" altLang="en-US" sz="1600" b="1" dirty="0" smtClean="0"/>
              <a:t>機能が表示されます</a:t>
            </a:r>
            <a:endParaRPr lang="en-US" altLang="ja-JP" sz="1600" b="1" dirty="0" smtClean="0"/>
          </a:p>
        </p:txBody>
      </p:sp>
      <p:cxnSp>
        <p:nvCxnSpPr>
          <p:cNvPr id="14" name="直線矢印コネクタ 13"/>
          <p:cNvCxnSpPr/>
          <p:nvPr/>
        </p:nvCxnSpPr>
        <p:spPr bwMode="auto">
          <a:xfrm flipV="1">
            <a:off x="4819106" y="3501010"/>
            <a:ext cx="977064" cy="250531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正方形/長方形 16"/>
          <p:cNvSpPr/>
          <p:nvPr/>
        </p:nvSpPr>
        <p:spPr bwMode="auto">
          <a:xfrm>
            <a:off x="5938284" y="2924930"/>
            <a:ext cx="1292078" cy="8266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下矢印 11"/>
          <p:cNvSpPr/>
          <p:nvPr/>
        </p:nvSpPr>
        <p:spPr bwMode="auto">
          <a:xfrm>
            <a:off x="3395826" y="4776241"/>
            <a:ext cx="1152160" cy="253512"/>
          </a:xfrm>
          <a:prstGeom prst="down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6" y="5126017"/>
            <a:ext cx="7117200" cy="1380275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6822000" y="3068950"/>
            <a:ext cx="21603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156000" y="3454048"/>
            <a:ext cx="21603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四角形吹き出し 25"/>
          <p:cNvSpPr/>
          <p:nvPr/>
        </p:nvSpPr>
        <p:spPr bwMode="auto">
          <a:xfrm>
            <a:off x="5621116" y="3777605"/>
            <a:ext cx="3218491" cy="951270"/>
          </a:xfrm>
          <a:custGeom>
            <a:avLst/>
            <a:gdLst>
              <a:gd name="connsiteX0" fmla="*/ 0 w 3218491"/>
              <a:gd name="connsiteY0" fmla="*/ 0 h 719868"/>
              <a:gd name="connsiteX1" fmla="*/ 536415 w 3218491"/>
              <a:gd name="connsiteY1" fmla="*/ 0 h 719868"/>
              <a:gd name="connsiteX2" fmla="*/ 911541 w 3218491"/>
              <a:gd name="connsiteY2" fmla="*/ -231402 h 719868"/>
              <a:gd name="connsiteX3" fmla="*/ 1341038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1341038 w 3218491"/>
              <a:gd name="connsiteY9" fmla="*/ 719868 h 719868"/>
              <a:gd name="connsiteX10" fmla="*/ 536415 w 3218491"/>
              <a:gd name="connsiteY10" fmla="*/ 719868 h 719868"/>
              <a:gd name="connsiteX11" fmla="*/ 536415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8491" h="951270">
                <a:moveTo>
                  <a:pt x="0" y="231402"/>
                </a:moveTo>
                <a:lnTo>
                  <a:pt x="869790" y="240927"/>
                </a:lnTo>
                <a:lnTo>
                  <a:pt x="911541" y="0"/>
                </a:lnTo>
                <a:lnTo>
                  <a:pt x="1121963" y="231402"/>
                </a:lnTo>
                <a:lnTo>
                  <a:pt x="3218491" y="231402"/>
                </a:lnTo>
                <a:lnTo>
                  <a:pt x="3218491" y="351380"/>
                </a:lnTo>
                <a:lnTo>
                  <a:pt x="3218491" y="351380"/>
                </a:lnTo>
                <a:lnTo>
                  <a:pt x="3218491" y="531347"/>
                </a:lnTo>
                <a:lnTo>
                  <a:pt x="3218491" y="951270"/>
                </a:lnTo>
                <a:lnTo>
                  <a:pt x="1341038" y="951270"/>
                </a:lnTo>
                <a:lnTo>
                  <a:pt x="536415" y="951270"/>
                </a:lnTo>
                <a:lnTo>
                  <a:pt x="536415" y="951270"/>
                </a:lnTo>
                <a:lnTo>
                  <a:pt x="0" y="951270"/>
                </a:lnTo>
                <a:lnTo>
                  <a:pt x="0" y="531347"/>
                </a:lnTo>
                <a:lnTo>
                  <a:pt x="0" y="351380"/>
                </a:lnTo>
                <a:lnTo>
                  <a:pt x="0" y="351380"/>
                </a:lnTo>
                <a:lnTo>
                  <a:pt x="0" y="23140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タブを選択する</a:t>
            </a:r>
            <a:r>
              <a:rPr lang="ja-JP" altLang="en-US" sz="1600" b="1" dirty="0">
                <a:latin typeface="+mn-ea"/>
              </a:rPr>
              <a:t>ことで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オブジェクトの整列ができます</a:t>
            </a:r>
            <a:endParaRPr lang="ja-JP" altLang="en-US" sz="1600" b="1" dirty="0">
              <a:latin typeface="+mn-ea"/>
            </a:endParaRPr>
          </a:p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11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smtClean="0"/>
              <a:t>（</a:t>
            </a:r>
            <a:r>
              <a:rPr lang="en-US" altLang="ja-JP" smtClean="0"/>
              <a:t>5/14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51" y="1772770"/>
            <a:ext cx="4392000" cy="243563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/>
              <a:t>4</a:t>
            </a:r>
            <a:r>
              <a:rPr lang="en-US" altLang="ja-JP" b="1" dirty="0" smtClean="0"/>
              <a:t>/4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ja-JP" altLang="en-US" dirty="0" smtClean="0"/>
              <a:t>使用可能な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を記載します。詳細は</a:t>
            </a:r>
            <a:r>
              <a:rPr lang="ja-JP" altLang="en-US" dirty="0">
                <a:hlinkClick r:id="rId3"/>
              </a:rPr>
              <a:t>マニュアル</a:t>
            </a:r>
            <a:r>
              <a:rPr lang="ja-JP" altLang="en-US" dirty="0" smtClean="0"/>
              <a:t>をご覧ください。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63" y="1584001"/>
            <a:ext cx="4464000" cy="2089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00" y="1628750"/>
            <a:ext cx="4155762" cy="48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83" y="1854876"/>
            <a:ext cx="7633060" cy="43337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smtClean="0"/>
              <a:t>（</a:t>
            </a:r>
            <a:r>
              <a:rPr lang="en-US" altLang="ja-JP" smtClean="0"/>
              <a:t>6/14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実行</a:t>
            </a:r>
            <a:r>
              <a:rPr lang="en-US" altLang="ja-JP" b="1" dirty="0" smtClean="0"/>
              <a:t>(1/2)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/>
              <a:t>作業</a:t>
            </a:r>
            <a:r>
              <a:rPr lang="ja-JP" altLang="en-US" dirty="0" smtClean="0"/>
              <a:t>実行」メニューでは作成した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オペレーションを選択し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実行します。</a:t>
            </a:r>
            <a:endParaRPr lang="en-US" altLang="ja-JP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4449652" y="2214480"/>
            <a:ext cx="3218491" cy="719868"/>
          </a:xfrm>
          <a:prstGeom prst="wedgeRectCallout">
            <a:avLst>
              <a:gd name="adj1" fmla="val -119999"/>
              <a:gd name="adj2" fmla="val 3652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実行タイミングの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スケジューリングが可能です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1187530" y="2575051"/>
            <a:ext cx="936130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5457774" y="4021770"/>
            <a:ext cx="3218491" cy="1243592"/>
          </a:xfrm>
          <a:prstGeom prst="wedgeRectCallout">
            <a:avLst>
              <a:gd name="adj1" fmla="val -87896"/>
              <a:gd name="adj2" fmla="val 6010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実行</a:t>
            </a:r>
            <a:r>
              <a:rPr lang="ja-JP" altLang="en-US" sz="1600" b="1" dirty="0" smtClean="0">
                <a:latin typeface="+mn-ea"/>
              </a:rPr>
              <a:t>する</a:t>
            </a:r>
            <a:r>
              <a:rPr kumimoji="1" lang="en-US" altLang="ja-JP" sz="1600" b="1" dirty="0" smtClean="0">
                <a:latin typeface="+mn-ea"/>
              </a:rPr>
              <a:t>Conductor</a:t>
            </a:r>
            <a:r>
              <a:rPr kumimoji="1" lang="ja-JP" altLang="en-US" sz="1600" b="1" dirty="0" err="1" smtClean="0">
                <a:latin typeface="+mn-ea"/>
              </a:rPr>
              <a:t>、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オペレーション</a:t>
            </a:r>
            <a:r>
              <a:rPr lang="ja-JP" altLang="en-US" sz="1600" b="1" smtClean="0">
                <a:latin typeface="+mn-ea"/>
              </a:rPr>
              <a:t>を</a:t>
            </a:r>
            <a:r>
              <a:rPr kumimoji="1" lang="ja-JP" altLang="en-US" sz="1600" b="1" smtClean="0">
                <a:latin typeface="+mn-ea"/>
              </a:rPr>
              <a:t>選択します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27480" y="3952512"/>
            <a:ext cx="4248590" cy="2796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99490" y="5661310"/>
            <a:ext cx="5760800" cy="2796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5" y="1988800"/>
            <a:ext cx="8507296" cy="39729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smtClean="0"/>
              <a:t>（</a:t>
            </a:r>
            <a:r>
              <a:rPr lang="en-US" altLang="ja-JP" smtClean="0"/>
              <a:t>7/14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実行</a:t>
            </a:r>
            <a:r>
              <a:rPr lang="en-US" altLang="ja-JP" b="1" dirty="0" smtClean="0"/>
              <a:t>(2/2)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ページ上部で選択した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オペレーションが表示されます。</a:t>
            </a:r>
            <a:endParaRPr lang="en-US" altLang="ja-JP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4355970" y="5511294"/>
            <a:ext cx="3218491" cy="719868"/>
          </a:xfrm>
          <a:prstGeom prst="wedgeRectCallout">
            <a:avLst>
              <a:gd name="adj1" fmla="val -157535"/>
              <a:gd name="adj2" fmla="val -11614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内容に問題がなければ、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「実行」ボタン</a:t>
            </a:r>
            <a:r>
              <a:rPr kumimoji="1" lang="ja-JP" altLang="en-US" sz="1600" b="1" smtClean="0">
                <a:latin typeface="+mn-ea"/>
              </a:rPr>
              <a:t>から実行します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95420" y="5769199"/>
            <a:ext cx="504070" cy="2135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7" y="2174112"/>
            <a:ext cx="8559411" cy="39247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smtClean="0"/>
              <a:t>（</a:t>
            </a:r>
            <a:r>
              <a:rPr lang="en-US" altLang="ja-JP" smtClean="0"/>
              <a:t>8/14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確認（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）</a:t>
            </a:r>
            <a:endParaRPr lang="en-US" altLang="ja-JP" sz="1800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/>
              <a:t>作業</a:t>
            </a:r>
            <a:r>
              <a:rPr lang="ja-JP" altLang="en-US" dirty="0" smtClean="0"/>
              <a:t>確認」メニューから、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の実行状態が確認可能です。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3707880" y="2188668"/>
            <a:ext cx="3816530" cy="1148502"/>
          </a:xfrm>
          <a:custGeom>
            <a:avLst/>
            <a:gdLst>
              <a:gd name="connsiteX0" fmla="*/ 0 w 3240450"/>
              <a:gd name="connsiteY0" fmla="*/ 0 h 831841"/>
              <a:gd name="connsiteX1" fmla="*/ 540075 w 3240450"/>
              <a:gd name="connsiteY1" fmla="*/ 0 h 831841"/>
              <a:gd name="connsiteX2" fmla="*/ 540075 w 3240450"/>
              <a:gd name="connsiteY2" fmla="*/ 0 h 831841"/>
              <a:gd name="connsiteX3" fmla="*/ 1350188 w 3240450"/>
              <a:gd name="connsiteY3" fmla="*/ 0 h 831841"/>
              <a:gd name="connsiteX4" fmla="*/ 3240450 w 3240450"/>
              <a:gd name="connsiteY4" fmla="*/ 0 h 831841"/>
              <a:gd name="connsiteX5" fmla="*/ 3240450 w 3240450"/>
              <a:gd name="connsiteY5" fmla="*/ 485241 h 831841"/>
              <a:gd name="connsiteX6" fmla="*/ 3240450 w 3240450"/>
              <a:gd name="connsiteY6" fmla="*/ 485241 h 831841"/>
              <a:gd name="connsiteX7" fmla="*/ 3240450 w 3240450"/>
              <a:gd name="connsiteY7" fmla="*/ 693201 h 831841"/>
              <a:gd name="connsiteX8" fmla="*/ 3240450 w 3240450"/>
              <a:gd name="connsiteY8" fmla="*/ 831841 h 831841"/>
              <a:gd name="connsiteX9" fmla="*/ 1350188 w 3240450"/>
              <a:gd name="connsiteY9" fmla="*/ 831841 h 831841"/>
              <a:gd name="connsiteX10" fmla="*/ 1332279 w 3240450"/>
              <a:gd name="connsiteY10" fmla="*/ 1131695 h 831841"/>
              <a:gd name="connsiteX11" fmla="*/ 540075 w 3240450"/>
              <a:gd name="connsiteY11" fmla="*/ 831841 h 831841"/>
              <a:gd name="connsiteX12" fmla="*/ 0 w 3240450"/>
              <a:gd name="connsiteY12" fmla="*/ 831841 h 831841"/>
              <a:gd name="connsiteX13" fmla="*/ 0 w 3240450"/>
              <a:gd name="connsiteY13" fmla="*/ 693201 h 831841"/>
              <a:gd name="connsiteX14" fmla="*/ 0 w 3240450"/>
              <a:gd name="connsiteY14" fmla="*/ 485241 h 831841"/>
              <a:gd name="connsiteX15" fmla="*/ 0 w 3240450"/>
              <a:gd name="connsiteY15" fmla="*/ 485241 h 831841"/>
              <a:gd name="connsiteX16" fmla="*/ 0 w 3240450"/>
              <a:gd name="connsiteY16" fmla="*/ 0 h 831841"/>
              <a:gd name="connsiteX0" fmla="*/ 0 w 4516800"/>
              <a:gd name="connsiteY0" fmla="*/ 0 h 1283751"/>
              <a:gd name="connsiteX1" fmla="*/ 540075 w 4516800"/>
              <a:gd name="connsiteY1" fmla="*/ 0 h 1283751"/>
              <a:gd name="connsiteX2" fmla="*/ 540075 w 4516800"/>
              <a:gd name="connsiteY2" fmla="*/ 0 h 1283751"/>
              <a:gd name="connsiteX3" fmla="*/ 1350188 w 4516800"/>
              <a:gd name="connsiteY3" fmla="*/ 0 h 1283751"/>
              <a:gd name="connsiteX4" fmla="*/ 3240450 w 4516800"/>
              <a:gd name="connsiteY4" fmla="*/ 0 h 1283751"/>
              <a:gd name="connsiteX5" fmla="*/ 3240450 w 4516800"/>
              <a:gd name="connsiteY5" fmla="*/ 485241 h 1283751"/>
              <a:gd name="connsiteX6" fmla="*/ 3240450 w 4516800"/>
              <a:gd name="connsiteY6" fmla="*/ 485241 h 1283751"/>
              <a:gd name="connsiteX7" fmla="*/ 4516800 w 4516800"/>
              <a:gd name="connsiteY7" fmla="*/ 1283751 h 1283751"/>
              <a:gd name="connsiteX8" fmla="*/ 3240450 w 4516800"/>
              <a:gd name="connsiteY8" fmla="*/ 831841 h 1283751"/>
              <a:gd name="connsiteX9" fmla="*/ 1350188 w 4516800"/>
              <a:gd name="connsiteY9" fmla="*/ 831841 h 1283751"/>
              <a:gd name="connsiteX10" fmla="*/ 1332279 w 4516800"/>
              <a:gd name="connsiteY10" fmla="*/ 1131695 h 1283751"/>
              <a:gd name="connsiteX11" fmla="*/ 540075 w 4516800"/>
              <a:gd name="connsiteY11" fmla="*/ 831841 h 1283751"/>
              <a:gd name="connsiteX12" fmla="*/ 0 w 4516800"/>
              <a:gd name="connsiteY12" fmla="*/ 831841 h 1283751"/>
              <a:gd name="connsiteX13" fmla="*/ 0 w 4516800"/>
              <a:gd name="connsiteY13" fmla="*/ 693201 h 1283751"/>
              <a:gd name="connsiteX14" fmla="*/ 0 w 4516800"/>
              <a:gd name="connsiteY14" fmla="*/ 485241 h 1283751"/>
              <a:gd name="connsiteX15" fmla="*/ 0 w 4516800"/>
              <a:gd name="connsiteY15" fmla="*/ 485241 h 1283751"/>
              <a:gd name="connsiteX16" fmla="*/ 0 w 4516800"/>
              <a:gd name="connsiteY16" fmla="*/ 0 h 1283751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1350188 w 3554775"/>
              <a:gd name="connsiteY9" fmla="*/ 831841 h 1255176"/>
              <a:gd name="connsiteX10" fmla="*/ 1332279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1350188 w 3554775"/>
              <a:gd name="connsiteY9" fmla="*/ 831841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969188 w 3554775"/>
              <a:gd name="connsiteY9" fmla="*/ 841366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0880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9975 w 3554775"/>
              <a:gd name="connsiteY8" fmla="*/ 84136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1187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21400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21400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997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6902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6902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997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249975"/>
              <a:gd name="connsiteY0" fmla="*/ 0 h 1131695"/>
              <a:gd name="connsiteX1" fmla="*/ 540075 w 3249975"/>
              <a:gd name="connsiteY1" fmla="*/ 0 h 1131695"/>
              <a:gd name="connsiteX2" fmla="*/ 540075 w 3249975"/>
              <a:gd name="connsiteY2" fmla="*/ 0 h 1131695"/>
              <a:gd name="connsiteX3" fmla="*/ 1350188 w 3249975"/>
              <a:gd name="connsiteY3" fmla="*/ 0 h 1131695"/>
              <a:gd name="connsiteX4" fmla="*/ 3240450 w 3249975"/>
              <a:gd name="connsiteY4" fmla="*/ 0 h 1131695"/>
              <a:gd name="connsiteX5" fmla="*/ 3240450 w 3249975"/>
              <a:gd name="connsiteY5" fmla="*/ 485241 h 1131695"/>
              <a:gd name="connsiteX6" fmla="*/ 3249975 w 3249975"/>
              <a:gd name="connsiteY6" fmla="*/ 618591 h 1131695"/>
              <a:gd name="connsiteX7" fmla="*/ 3232351 w 3249975"/>
              <a:gd name="connsiteY7" fmla="*/ 721776 h 1131695"/>
              <a:gd name="connsiteX8" fmla="*/ 3230925 w 3249975"/>
              <a:gd name="connsiteY8" fmla="*/ 822316 h 1131695"/>
              <a:gd name="connsiteX9" fmla="*/ 873938 w 3249975"/>
              <a:gd name="connsiteY9" fmla="*/ 822316 h 1131695"/>
              <a:gd name="connsiteX10" fmla="*/ 713154 w 3249975"/>
              <a:gd name="connsiteY10" fmla="*/ 1131695 h 1131695"/>
              <a:gd name="connsiteX11" fmla="*/ 673425 w 3249975"/>
              <a:gd name="connsiteY11" fmla="*/ 850891 h 1131695"/>
              <a:gd name="connsiteX12" fmla="*/ 0 w 3249975"/>
              <a:gd name="connsiteY12" fmla="*/ 831841 h 1131695"/>
              <a:gd name="connsiteX13" fmla="*/ 0 w 3249975"/>
              <a:gd name="connsiteY13" fmla="*/ 693201 h 1131695"/>
              <a:gd name="connsiteX14" fmla="*/ 0 w 3249975"/>
              <a:gd name="connsiteY14" fmla="*/ 485241 h 1131695"/>
              <a:gd name="connsiteX15" fmla="*/ 0 w 3249975"/>
              <a:gd name="connsiteY15" fmla="*/ 485241 h 1131695"/>
              <a:gd name="connsiteX16" fmla="*/ 0 w 3249975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40450 w 3240450"/>
              <a:gd name="connsiteY5" fmla="*/ 485241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04625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2998939 w 3240450"/>
              <a:gd name="connsiteY9" fmla="*/ 815117 h 1131695"/>
              <a:gd name="connsiteX10" fmla="*/ 873938 w 3240450"/>
              <a:gd name="connsiteY10" fmla="*/ 822316 h 1131695"/>
              <a:gd name="connsiteX11" fmla="*/ 713154 w 3240450"/>
              <a:gd name="connsiteY11" fmla="*/ 1131695 h 1131695"/>
              <a:gd name="connsiteX12" fmla="*/ 673425 w 3240450"/>
              <a:gd name="connsiteY12" fmla="*/ 850891 h 1131695"/>
              <a:gd name="connsiteX13" fmla="*/ 0 w 3240450"/>
              <a:gd name="connsiteY13" fmla="*/ 831841 h 1131695"/>
              <a:gd name="connsiteX14" fmla="*/ 0 w 3240450"/>
              <a:gd name="connsiteY14" fmla="*/ 693201 h 1131695"/>
              <a:gd name="connsiteX15" fmla="*/ 0 w 3240450"/>
              <a:gd name="connsiteY15" fmla="*/ 485241 h 1131695"/>
              <a:gd name="connsiteX16" fmla="*/ 0 w 3240450"/>
              <a:gd name="connsiteY16" fmla="*/ 485241 h 1131695"/>
              <a:gd name="connsiteX17" fmla="*/ 0 w 3240450"/>
              <a:gd name="connsiteY17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3151195 w 3240450"/>
              <a:gd name="connsiteY9" fmla="*/ 815117 h 1131695"/>
              <a:gd name="connsiteX10" fmla="*/ 2998939 w 3240450"/>
              <a:gd name="connsiteY10" fmla="*/ 815117 h 1131695"/>
              <a:gd name="connsiteX11" fmla="*/ 873938 w 3240450"/>
              <a:gd name="connsiteY11" fmla="*/ 822316 h 1131695"/>
              <a:gd name="connsiteX12" fmla="*/ 713154 w 3240450"/>
              <a:gd name="connsiteY12" fmla="*/ 1131695 h 1131695"/>
              <a:gd name="connsiteX13" fmla="*/ 673425 w 3240450"/>
              <a:gd name="connsiteY13" fmla="*/ 850891 h 1131695"/>
              <a:gd name="connsiteX14" fmla="*/ 0 w 3240450"/>
              <a:gd name="connsiteY14" fmla="*/ 831841 h 1131695"/>
              <a:gd name="connsiteX15" fmla="*/ 0 w 3240450"/>
              <a:gd name="connsiteY15" fmla="*/ 693201 h 1131695"/>
              <a:gd name="connsiteX16" fmla="*/ 0 w 3240450"/>
              <a:gd name="connsiteY16" fmla="*/ 485241 h 1131695"/>
              <a:gd name="connsiteX17" fmla="*/ 0 w 3240450"/>
              <a:gd name="connsiteY17" fmla="*/ 485241 h 1131695"/>
              <a:gd name="connsiteX18" fmla="*/ 0 w 3240450"/>
              <a:gd name="connsiteY18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3151195 w 3240450"/>
              <a:gd name="connsiteY9" fmla="*/ 815117 h 1131695"/>
              <a:gd name="connsiteX10" fmla="*/ 2998939 w 3240450"/>
              <a:gd name="connsiteY10" fmla="*/ 815117 h 1131695"/>
              <a:gd name="connsiteX11" fmla="*/ 2855640 w 3240450"/>
              <a:gd name="connsiteY11" fmla="*/ 824642 h 1131695"/>
              <a:gd name="connsiteX12" fmla="*/ 873938 w 3240450"/>
              <a:gd name="connsiteY12" fmla="*/ 822316 h 1131695"/>
              <a:gd name="connsiteX13" fmla="*/ 713154 w 3240450"/>
              <a:gd name="connsiteY13" fmla="*/ 1131695 h 1131695"/>
              <a:gd name="connsiteX14" fmla="*/ 673425 w 3240450"/>
              <a:gd name="connsiteY14" fmla="*/ 850891 h 1131695"/>
              <a:gd name="connsiteX15" fmla="*/ 0 w 3240450"/>
              <a:gd name="connsiteY15" fmla="*/ 831841 h 1131695"/>
              <a:gd name="connsiteX16" fmla="*/ 0 w 3240450"/>
              <a:gd name="connsiteY16" fmla="*/ 693201 h 1131695"/>
              <a:gd name="connsiteX17" fmla="*/ 0 w 3240450"/>
              <a:gd name="connsiteY17" fmla="*/ 485241 h 1131695"/>
              <a:gd name="connsiteX18" fmla="*/ 0 w 3240450"/>
              <a:gd name="connsiteY18" fmla="*/ 485241 h 1131695"/>
              <a:gd name="connsiteX19" fmla="*/ 0 w 3240450"/>
              <a:gd name="connsiteY19" fmla="*/ 0 h 1131695"/>
              <a:gd name="connsiteX0" fmla="*/ 0 w 3410926"/>
              <a:gd name="connsiteY0" fmla="*/ 0 h 1234217"/>
              <a:gd name="connsiteX1" fmla="*/ 540075 w 3410926"/>
              <a:gd name="connsiteY1" fmla="*/ 0 h 1234217"/>
              <a:gd name="connsiteX2" fmla="*/ 540075 w 3410926"/>
              <a:gd name="connsiteY2" fmla="*/ 0 h 1234217"/>
              <a:gd name="connsiteX3" fmla="*/ 1350188 w 3410926"/>
              <a:gd name="connsiteY3" fmla="*/ 0 h 1234217"/>
              <a:gd name="connsiteX4" fmla="*/ 3240450 w 3410926"/>
              <a:gd name="connsiteY4" fmla="*/ 0 h 1234217"/>
              <a:gd name="connsiteX5" fmla="*/ 3231494 w 3410926"/>
              <a:gd name="connsiteY5" fmla="*/ 475716 h 1234217"/>
              <a:gd name="connsiteX6" fmla="*/ 3223106 w 3410926"/>
              <a:gd name="connsiteY6" fmla="*/ 618591 h 1234217"/>
              <a:gd name="connsiteX7" fmla="*/ 3232351 w 3410926"/>
              <a:gd name="connsiteY7" fmla="*/ 721776 h 1234217"/>
              <a:gd name="connsiteX8" fmla="*/ 3230925 w 3410926"/>
              <a:gd name="connsiteY8" fmla="*/ 822316 h 1234217"/>
              <a:gd name="connsiteX9" fmla="*/ 3151195 w 3410926"/>
              <a:gd name="connsiteY9" fmla="*/ 815117 h 1234217"/>
              <a:gd name="connsiteX10" fmla="*/ 3410926 w 3410926"/>
              <a:gd name="connsiteY10" fmla="*/ 1234217 h 1234217"/>
              <a:gd name="connsiteX11" fmla="*/ 2855640 w 3410926"/>
              <a:gd name="connsiteY11" fmla="*/ 824642 h 1234217"/>
              <a:gd name="connsiteX12" fmla="*/ 873938 w 3410926"/>
              <a:gd name="connsiteY12" fmla="*/ 822316 h 1234217"/>
              <a:gd name="connsiteX13" fmla="*/ 713154 w 3410926"/>
              <a:gd name="connsiteY13" fmla="*/ 1131695 h 1234217"/>
              <a:gd name="connsiteX14" fmla="*/ 673425 w 3410926"/>
              <a:gd name="connsiteY14" fmla="*/ 850891 h 1234217"/>
              <a:gd name="connsiteX15" fmla="*/ 0 w 3410926"/>
              <a:gd name="connsiteY15" fmla="*/ 831841 h 1234217"/>
              <a:gd name="connsiteX16" fmla="*/ 0 w 3410926"/>
              <a:gd name="connsiteY16" fmla="*/ 693201 h 1234217"/>
              <a:gd name="connsiteX17" fmla="*/ 0 w 3410926"/>
              <a:gd name="connsiteY17" fmla="*/ 485241 h 1234217"/>
              <a:gd name="connsiteX18" fmla="*/ 0 w 3410926"/>
              <a:gd name="connsiteY18" fmla="*/ 485241 h 1234217"/>
              <a:gd name="connsiteX19" fmla="*/ 0 w 3410926"/>
              <a:gd name="connsiteY19" fmla="*/ 0 h 1234217"/>
              <a:gd name="connsiteX0" fmla="*/ 0 w 3410926"/>
              <a:gd name="connsiteY0" fmla="*/ 0 h 1234217"/>
              <a:gd name="connsiteX1" fmla="*/ 540075 w 3410926"/>
              <a:gd name="connsiteY1" fmla="*/ 0 h 1234217"/>
              <a:gd name="connsiteX2" fmla="*/ 540075 w 3410926"/>
              <a:gd name="connsiteY2" fmla="*/ 0 h 1234217"/>
              <a:gd name="connsiteX3" fmla="*/ 1350188 w 3410926"/>
              <a:gd name="connsiteY3" fmla="*/ 0 h 1234217"/>
              <a:gd name="connsiteX4" fmla="*/ 3240450 w 3410926"/>
              <a:gd name="connsiteY4" fmla="*/ 0 h 1234217"/>
              <a:gd name="connsiteX5" fmla="*/ 3231494 w 3410926"/>
              <a:gd name="connsiteY5" fmla="*/ 475716 h 1234217"/>
              <a:gd name="connsiteX6" fmla="*/ 3223106 w 3410926"/>
              <a:gd name="connsiteY6" fmla="*/ 618591 h 1234217"/>
              <a:gd name="connsiteX7" fmla="*/ 3232351 w 3410926"/>
              <a:gd name="connsiteY7" fmla="*/ 721776 h 1234217"/>
              <a:gd name="connsiteX8" fmla="*/ 3230925 w 3410926"/>
              <a:gd name="connsiteY8" fmla="*/ 822316 h 1234217"/>
              <a:gd name="connsiteX9" fmla="*/ 3052677 w 3410926"/>
              <a:gd name="connsiteY9" fmla="*/ 824642 h 1234217"/>
              <a:gd name="connsiteX10" fmla="*/ 3410926 w 3410926"/>
              <a:gd name="connsiteY10" fmla="*/ 1234217 h 1234217"/>
              <a:gd name="connsiteX11" fmla="*/ 2855640 w 3410926"/>
              <a:gd name="connsiteY11" fmla="*/ 824642 h 1234217"/>
              <a:gd name="connsiteX12" fmla="*/ 873938 w 3410926"/>
              <a:gd name="connsiteY12" fmla="*/ 822316 h 1234217"/>
              <a:gd name="connsiteX13" fmla="*/ 713154 w 3410926"/>
              <a:gd name="connsiteY13" fmla="*/ 1131695 h 1234217"/>
              <a:gd name="connsiteX14" fmla="*/ 673425 w 3410926"/>
              <a:gd name="connsiteY14" fmla="*/ 850891 h 1234217"/>
              <a:gd name="connsiteX15" fmla="*/ 0 w 3410926"/>
              <a:gd name="connsiteY15" fmla="*/ 831841 h 1234217"/>
              <a:gd name="connsiteX16" fmla="*/ 0 w 3410926"/>
              <a:gd name="connsiteY16" fmla="*/ 693201 h 1234217"/>
              <a:gd name="connsiteX17" fmla="*/ 0 w 3410926"/>
              <a:gd name="connsiteY17" fmla="*/ 485241 h 1234217"/>
              <a:gd name="connsiteX18" fmla="*/ 0 w 3410926"/>
              <a:gd name="connsiteY18" fmla="*/ 485241 h 1234217"/>
              <a:gd name="connsiteX19" fmla="*/ 0 w 3410926"/>
              <a:gd name="connsiteY19" fmla="*/ 0 h 12342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22316 h 1196117"/>
              <a:gd name="connsiteX13" fmla="*/ 713154 w 3348232"/>
              <a:gd name="connsiteY13" fmla="*/ 1131695 h 1196117"/>
              <a:gd name="connsiteX14" fmla="*/ 673425 w 3348232"/>
              <a:gd name="connsiteY14" fmla="*/ 85089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22316 h 1196117"/>
              <a:gd name="connsiteX13" fmla="*/ 713154 w 3348232"/>
              <a:gd name="connsiteY13" fmla="*/ 1131695 h 1196117"/>
              <a:gd name="connsiteX14" fmla="*/ 663543 w 3348232"/>
              <a:gd name="connsiteY14" fmla="*/ 84038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32826 h 1196117"/>
              <a:gd name="connsiteX13" fmla="*/ 713154 w 3348232"/>
              <a:gd name="connsiteY13" fmla="*/ 1131695 h 1196117"/>
              <a:gd name="connsiteX14" fmla="*/ 663543 w 3348232"/>
              <a:gd name="connsiteY14" fmla="*/ 84038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855640 w 3308700"/>
              <a:gd name="connsiteY11" fmla="*/ 824642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776578 w 3308700"/>
              <a:gd name="connsiteY11" fmla="*/ 803621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776578 w 3308700"/>
              <a:gd name="connsiteY11" fmla="*/ 824642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24642 h 1143565"/>
              <a:gd name="connsiteX10" fmla="*/ 3269168 w 3269168"/>
              <a:gd name="connsiteY10" fmla="*/ 1143565 h 1143565"/>
              <a:gd name="connsiteX11" fmla="*/ 2776578 w 3269168"/>
              <a:gd name="connsiteY11" fmla="*/ 824642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24642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541159 w 3269168"/>
              <a:gd name="connsiteY14" fmla="*/ 840382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713154 w 3269168"/>
              <a:gd name="connsiteY13" fmla="*/ 1131695 h 1143565"/>
              <a:gd name="connsiteX14" fmla="*/ 541159 w 3269168"/>
              <a:gd name="connsiteY14" fmla="*/ 840382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541159 w 3269168"/>
              <a:gd name="connsiteY13" fmla="*/ 840382 h 1143565"/>
              <a:gd name="connsiteX14" fmla="*/ 0 w 3269168"/>
              <a:gd name="connsiteY14" fmla="*/ 831841 h 1143565"/>
              <a:gd name="connsiteX15" fmla="*/ 0 w 3269168"/>
              <a:gd name="connsiteY15" fmla="*/ 693201 h 1143565"/>
              <a:gd name="connsiteX16" fmla="*/ 0 w 3269168"/>
              <a:gd name="connsiteY16" fmla="*/ 485241 h 1143565"/>
              <a:gd name="connsiteX17" fmla="*/ 0 w 3269168"/>
              <a:gd name="connsiteY17" fmla="*/ 485241 h 1143565"/>
              <a:gd name="connsiteX18" fmla="*/ 0 w 3269168"/>
              <a:gd name="connsiteY18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541159 w 3269168"/>
              <a:gd name="connsiteY13" fmla="*/ 840382 h 1143565"/>
              <a:gd name="connsiteX14" fmla="*/ 342363 w 3269168"/>
              <a:gd name="connsiteY14" fmla="*/ 845039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541159 w 3269168"/>
              <a:gd name="connsiteY13" fmla="*/ 840382 h 1143565"/>
              <a:gd name="connsiteX14" fmla="*/ 578972 w 3269168"/>
              <a:gd name="connsiteY14" fmla="*/ 854744 h 1143565"/>
              <a:gd name="connsiteX15" fmla="*/ 342363 w 3269168"/>
              <a:gd name="connsiteY15" fmla="*/ 845039 h 1143565"/>
              <a:gd name="connsiteX16" fmla="*/ 0 w 3269168"/>
              <a:gd name="connsiteY16" fmla="*/ 831841 h 1143565"/>
              <a:gd name="connsiteX17" fmla="*/ 0 w 3269168"/>
              <a:gd name="connsiteY17" fmla="*/ 693201 h 1143565"/>
              <a:gd name="connsiteX18" fmla="*/ 0 w 3269168"/>
              <a:gd name="connsiteY18" fmla="*/ 485241 h 1143565"/>
              <a:gd name="connsiteX19" fmla="*/ 0 w 3269168"/>
              <a:gd name="connsiteY19" fmla="*/ 485241 h 1143565"/>
              <a:gd name="connsiteX20" fmla="*/ 0 w 3269168"/>
              <a:gd name="connsiteY20" fmla="*/ 0 h 1143565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41159 w 3269168"/>
              <a:gd name="connsiteY13" fmla="*/ 840382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342363 w 3269168"/>
              <a:gd name="connsiteY13" fmla="*/ 1145898 h 1145898"/>
              <a:gd name="connsiteX14" fmla="*/ 342363 w 3269168"/>
              <a:gd name="connsiteY14" fmla="*/ 845039 h 1145898"/>
              <a:gd name="connsiteX15" fmla="*/ 0 w 3269168"/>
              <a:gd name="connsiteY15" fmla="*/ 831841 h 1145898"/>
              <a:gd name="connsiteX16" fmla="*/ 0 w 3269168"/>
              <a:gd name="connsiteY16" fmla="*/ 693201 h 1145898"/>
              <a:gd name="connsiteX17" fmla="*/ 0 w 3269168"/>
              <a:gd name="connsiteY17" fmla="*/ 485241 h 1145898"/>
              <a:gd name="connsiteX18" fmla="*/ 0 w 3269168"/>
              <a:gd name="connsiteY18" fmla="*/ 485241 h 1145898"/>
              <a:gd name="connsiteX19" fmla="*/ 0 w 3269168"/>
              <a:gd name="connsiteY19" fmla="*/ 0 h 1145898"/>
              <a:gd name="connsiteX0" fmla="*/ 0 w 3269168"/>
              <a:gd name="connsiteY0" fmla="*/ 0 h 1145906"/>
              <a:gd name="connsiteX1" fmla="*/ 540075 w 3269168"/>
              <a:gd name="connsiteY1" fmla="*/ 0 h 1145906"/>
              <a:gd name="connsiteX2" fmla="*/ 540075 w 3269168"/>
              <a:gd name="connsiteY2" fmla="*/ 0 h 1145906"/>
              <a:gd name="connsiteX3" fmla="*/ 1350188 w 3269168"/>
              <a:gd name="connsiteY3" fmla="*/ 0 h 1145906"/>
              <a:gd name="connsiteX4" fmla="*/ 3240450 w 3269168"/>
              <a:gd name="connsiteY4" fmla="*/ 0 h 1145906"/>
              <a:gd name="connsiteX5" fmla="*/ 3231494 w 3269168"/>
              <a:gd name="connsiteY5" fmla="*/ 475716 h 1145906"/>
              <a:gd name="connsiteX6" fmla="*/ 3223106 w 3269168"/>
              <a:gd name="connsiteY6" fmla="*/ 618591 h 1145906"/>
              <a:gd name="connsiteX7" fmla="*/ 3232351 w 3269168"/>
              <a:gd name="connsiteY7" fmla="*/ 721776 h 1145906"/>
              <a:gd name="connsiteX8" fmla="*/ 3230925 w 3269168"/>
              <a:gd name="connsiteY8" fmla="*/ 822316 h 1145906"/>
              <a:gd name="connsiteX9" fmla="*/ 3052677 w 3269168"/>
              <a:gd name="connsiteY9" fmla="*/ 835153 h 1145906"/>
              <a:gd name="connsiteX10" fmla="*/ 3269168 w 3269168"/>
              <a:gd name="connsiteY10" fmla="*/ 1143565 h 1145906"/>
              <a:gd name="connsiteX11" fmla="*/ 2776578 w 3269168"/>
              <a:gd name="connsiteY11" fmla="*/ 845663 h 1145906"/>
              <a:gd name="connsiteX12" fmla="*/ 710759 w 3269168"/>
              <a:gd name="connsiteY12" fmla="*/ 823121 h 1145906"/>
              <a:gd name="connsiteX13" fmla="*/ 554495 w 3269168"/>
              <a:gd name="connsiteY13" fmla="*/ 854744 h 1145906"/>
              <a:gd name="connsiteX14" fmla="*/ 342363 w 3269168"/>
              <a:gd name="connsiteY14" fmla="*/ 1145898 h 1145906"/>
              <a:gd name="connsiteX15" fmla="*/ 342363 w 3269168"/>
              <a:gd name="connsiteY15" fmla="*/ 845039 h 1145906"/>
              <a:gd name="connsiteX16" fmla="*/ 0 w 3269168"/>
              <a:gd name="connsiteY16" fmla="*/ 831841 h 1145906"/>
              <a:gd name="connsiteX17" fmla="*/ 0 w 3269168"/>
              <a:gd name="connsiteY17" fmla="*/ 693201 h 1145906"/>
              <a:gd name="connsiteX18" fmla="*/ 0 w 3269168"/>
              <a:gd name="connsiteY18" fmla="*/ 485241 h 1145906"/>
              <a:gd name="connsiteX19" fmla="*/ 0 w 3269168"/>
              <a:gd name="connsiteY19" fmla="*/ 485241 h 1145906"/>
              <a:gd name="connsiteX20" fmla="*/ 0 w 3269168"/>
              <a:gd name="connsiteY20" fmla="*/ 0 h 1145906"/>
              <a:gd name="connsiteX0" fmla="*/ 0 w 3269168"/>
              <a:gd name="connsiteY0" fmla="*/ 0 h 1145905"/>
              <a:gd name="connsiteX1" fmla="*/ 540075 w 3269168"/>
              <a:gd name="connsiteY1" fmla="*/ 0 h 1145905"/>
              <a:gd name="connsiteX2" fmla="*/ 540075 w 3269168"/>
              <a:gd name="connsiteY2" fmla="*/ 0 h 1145905"/>
              <a:gd name="connsiteX3" fmla="*/ 1350188 w 3269168"/>
              <a:gd name="connsiteY3" fmla="*/ 0 h 1145905"/>
              <a:gd name="connsiteX4" fmla="*/ 3240450 w 3269168"/>
              <a:gd name="connsiteY4" fmla="*/ 0 h 1145905"/>
              <a:gd name="connsiteX5" fmla="*/ 3231494 w 3269168"/>
              <a:gd name="connsiteY5" fmla="*/ 475716 h 1145905"/>
              <a:gd name="connsiteX6" fmla="*/ 3223106 w 3269168"/>
              <a:gd name="connsiteY6" fmla="*/ 618591 h 1145905"/>
              <a:gd name="connsiteX7" fmla="*/ 3232351 w 3269168"/>
              <a:gd name="connsiteY7" fmla="*/ 721776 h 1145905"/>
              <a:gd name="connsiteX8" fmla="*/ 3230925 w 3269168"/>
              <a:gd name="connsiteY8" fmla="*/ 822316 h 1145905"/>
              <a:gd name="connsiteX9" fmla="*/ 3052677 w 3269168"/>
              <a:gd name="connsiteY9" fmla="*/ 835153 h 1145905"/>
              <a:gd name="connsiteX10" fmla="*/ 3269168 w 3269168"/>
              <a:gd name="connsiteY10" fmla="*/ 1143565 h 1145905"/>
              <a:gd name="connsiteX11" fmla="*/ 2776578 w 3269168"/>
              <a:gd name="connsiteY11" fmla="*/ 845663 h 1145905"/>
              <a:gd name="connsiteX12" fmla="*/ 710759 w 3269168"/>
              <a:gd name="connsiteY12" fmla="*/ 823121 h 1145905"/>
              <a:gd name="connsiteX13" fmla="*/ 570813 w 3269168"/>
              <a:gd name="connsiteY13" fmla="*/ 845039 h 1145905"/>
              <a:gd name="connsiteX14" fmla="*/ 342363 w 3269168"/>
              <a:gd name="connsiteY14" fmla="*/ 1145898 h 1145905"/>
              <a:gd name="connsiteX15" fmla="*/ 342363 w 3269168"/>
              <a:gd name="connsiteY15" fmla="*/ 845039 h 1145905"/>
              <a:gd name="connsiteX16" fmla="*/ 0 w 3269168"/>
              <a:gd name="connsiteY16" fmla="*/ 831841 h 1145905"/>
              <a:gd name="connsiteX17" fmla="*/ 0 w 3269168"/>
              <a:gd name="connsiteY17" fmla="*/ 693201 h 1145905"/>
              <a:gd name="connsiteX18" fmla="*/ 0 w 3269168"/>
              <a:gd name="connsiteY18" fmla="*/ 485241 h 1145905"/>
              <a:gd name="connsiteX19" fmla="*/ 0 w 3269168"/>
              <a:gd name="connsiteY19" fmla="*/ 485241 h 1145905"/>
              <a:gd name="connsiteX20" fmla="*/ 0 w 3269168"/>
              <a:gd name="connsiteY20" fmla="*/ 0 h 1145905"/>
              <a:gd name="connsiteX0" fmla="*/ 0 w 3269168"/>
              <a:gd name="connsiteY0" fmla="*/ 0 h 1145904"/>
              <a:gd name="connsiteX1" fmla="*/ 540075 w 3269168"/>
              <a:gd name="connsiteY1" fmla="*/ 0 h 1145904"/>
              <a:gd name="connsiteX2" fmla="*/ 540075 w 3269168"/>
              <a:gd name="connsiteY2" fmla="*/ 0 h 1145904"/>
              <a:gd name="connsiteX3" fmla="*/ 1350188 w 3269168"/>
              <a:gd name="connsiteY3" fmla="*/ 0 h 1145904"/>
              <a:gd name="connsiteX4" fmla="*/ 3240450 w 3269168"/>
              <a:gd name="connsiteY4" fmla="*/ 0 h 1145904"/>
              <a:gd name="connsiteX5" fmla="*/ 3231494 w 3269168"/>
              <a:gd name="connsiteY5" fmla="*/ 475716 h 1145904"/>
              <a:gd name="connsiteX6" fmla="*/ 3223106 w 3269168"/>
              <a:gd name="connsiteY6" fmla="*/ 618591 h 1145904"/>
              <a:gd name="connsiteX7" fmla="*/ 3232351 w 3269168"/>
              <a:gd name="connsiteY7" fmla="*/ 721776 h 1145904"/>
              <a:gd name="connsiteX8" fmla="*/ 3230925 w 3269168"/>
              <a:gd name="connsiteY8" fmla="*/ 822316 h 1145904"/>
              <a:gd name="connsiteX9" fmla="*/ 3052677 w 3269168"/>
              <a:gd name="connsiteY9" fmla="*/ 835153 h 1145904"/>
              <a:gd name="connsiteX10" fmla="*/ 3269168 w 3269168"/>
              <a:gd name="connsiteY10" fmla="*/ 1143565 h 1145904"/>
              <a:gd name="connsiteX11" fmla="*/ 2776578 w 3269168"/>
              <a:gd name="connsiteY11" fmla="*/ 845663 h 1145904"/>
              <a:gd name="connsiteX12" fmla="*/ 710759 w 3269168"/>
              <a:gd name="connsiteY12" fmla="*/ 823121 h 1145904"/>
              <a:gd name="connsiteX13" fmla="*/ 570813 w 3269168"/>
              <a:gd name="connsiteY13" fmla="*/ 806218 h 1145904"/>
              <a:gd name="connsiteX14" fmla="*/ 342363 w 3269168"/>
              <a:gd name="connsiteY14" fmla="*/ 1145898 h 1145904"/>
              <a:gd name="connsiteX15" fmla="*/ 342363 w 3269168"/>
              <a:gd name="connsiteY15" fmla="*/ 845039 h 1145904"/>
              <a:gd name="connsiteX16" fmla="*/ 0 w 3269168"/>
              <a:gd name="connsiteY16" fmla="*/ 831841 h 1145904"/>
              <a:gd name="connsiteX17" fmla="*/ 0 w 3269168"/>
              <a:gd name="connsiteY17" fmla="*/ 693201 h 1145904"/>
              <a:gd name="connsiteX18" fmla="*/ 0 w 3269168"/>
              <a:gd name="connsiteY18" fmla="*/ 485241 h 1145904"/>
              <a:gd name="connsiteX19" fmla="*/ 0 w 3269168"/>
              <a:gd name="connsiteY19" fmla="*/ 485241 h 1145904"/>
              <a:gd name="connsiteX20" fmla="*/ 0 w 3269168"/>
              <a:gd name="connsiteY20" fmla="*/ 0 h 1145904"/>
              <a:gd name="connsiteX0" fmla="*/ 0 w 3269168"/>
              <a:gd name="connsiteY0" fmla="*/ 0 h 1145905"/>
              <a:gd name="connsiteX1" fmla="*/ 540075 w 3269168"/>
              <a:gd name="connsiteY1" fmla="*/ 0 h 1145905"/>
              <a:gd name="connsiteX2" fmla="*/ 540075 w 3269168"/>
              <a:gd name="connsiteY2" fmla="*/ 0 h 1145905"/>
              <a:gd name="connsiteX3" fmla="*/ 1350188 w 3269168"/>
              <a:gd name="connsiteY3" fmla="*/ 0 h 1145905"/>
              <a:gd name="connsiteX4" fmla="*/ 3240450 w 3269168"/>
              <a:gd name="connsiteY4" fmla="*/ 0 h 1145905"/>
              <a:gd name="connsiteX5" fmla="*/ 3231494 w 3269168"/>
              <a:gd name="connsiteY5" fmla="*/ 475716 h 1145905"/>
              <a:gd name="connsiteX6" fmla="*/ 3223106 w 3269168"/>
              <a:gd name="connsiteY6" fmla="*/ 618591 h 1145905"/>
              <a:gd name="connsiteX7" fmla="*/ 3232351 w 3269168"/>
              <a:gd name="connsiteY7" fmla="*/ 721776 h 1145905"/>
              <a:gd name="connsiteX8" fmla="*/ 3230925 w 3269168"/>
              <a:gd name="connsiteY8" fmla="*/ 822316 h 1145905"/>
              <a:gd name="connsiteX9" fmla="*/ 3052677 w 3269168"/>
              <a:gd name="connsiteY9" fmla="*/ 835153 h 1145905"/>
              <a:gd name="connsiteX10" fmla="*/ 3269168 w 3269168"/>
              <a:gd name="connsiteY10" fmla="*/ 1143565 h 1145905"/>
              <a:gd name="connsiteX11" fmla="*/ 2776578 w 3269168"/>
              <a:gd name="connsiteY11" fmla="*/ 845663 h 1145905"/>
              <a:gd name="connsiteX12" fmla="*/ 710759 w 3269168"/>
              <a:gd name="connsiteY12" fmla="*/ 823121 h 1145905"/>
              <a:gd name="connsiteX13" fmla="*/ 578972 w 3269168"/>
              <a:gd name="connsiteY13" fmla="*/ 825628 h 1145905"/>
              <a:gd name="connsiteX14" fmla="*/ 342363 w 3269168"/>
              <a:gd name="connsiteY14" fmla="*/ 1145898 h 1145905"/>
              <a:gd name="connsiteX15" fmla="*/ 342363 w 3269168"/>
              <a:gd name="connsiteY15" fmla="*/ 845039 h 1145905"/>
              <a:gd name="connsiteX16" fmla="*/ 0 w 3269168"/>
              <a:gd name="connsiteY16" fmla="*/ 831841 h 1145905"/>
              <a:gd name="connsiteX17" fmla="*/ 0 w 3269168"/>
              <a:gd name="connsiteY17" fmla="*/ 693201 h 1145905"/>
              <a:gd name="connsiteX18" fmla="*/ 0 w 3269168"/>
              <a:gd name="connsiteY18" fmla="*/ 485241 h 1145905"/>
              <a:gd name="connsiteX19" fmla="*/ 0 w 3269168"/>
              <a:gd name="connsiteY19" fmla="*/ 485241 h 1145905"/>
              <a:gd name="connsiteX20" fmla="*/ 0 w 3269168"/>
              <a:gd name="connsiteY20" fmla="*/ 0 h 1145905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342363 w 3269168"/>
              <a:gd name="connsiteY13" fmla="*/ 1145898 h 1145898"/>
              <a:gd name="connsiteX14" fmla="*/ 342363 w 3269168"/>
              <a:gd name="connsiteY14" fmla="*/ 845039 h 1145898"/>
              <a:gd name="connsiteX15" fmla="*/ 0 w 3269168"/>
              <a:gd name="connsiteY15" fmla="*/ 831841 h 1145898"/>
              <a:gd name="connsiteX16" fmla="*/ 0 w 3269168"/>
              <a:gd name="connsiteY16" fmla="*/ 693201 h 1145898"/>
              <a:gd name="connsiteX17" fmla="*/ 0 w 3269168"/>
              <a:gd name="connsiteY17" fmla="*/ 485241 h 1145898"/>
              <a:gd name="connsiteX18" fmla="*/ 0 w 3269168"/>
              <a:gd name="connsiteY18" fmla="*/ 485241 h 1145898"/>
              <a:gd name="connsiteX19" fmla="*/ 0 w 3269168"/>
              <a:gd name="connsiteY19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38177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70813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05541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30018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42531 h 1145898"/>
              <a:gd name="connsiteX13" fmla="*/ 530018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20" fmla="*/ 608344 w 3269168"/>
              <a:gd name="connsiteY20" fmla="*/ 938209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20" fmla="*/ 608344 w 3269168"/>
              <a:gd name="connsiteY20" fmla="*/ 938209 h 1145898"/>
              <a:gd name="connsiteX21" fmla="*/ 603449 w 3269168"/>
              <a:gd name="connsiteY21" fmla="*/ 922681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20" fmla="*/ 608344 w 3269168"/>
              <a:gd name="connsiteY20" fmla="*/ 938209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0" fmla="*/ 68503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0" fmla="*/ 68503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0" fmla="*/ 685038 w 3269168"/>
              <a:gd name="connsiteY0" fmla="*/ 845040 h 1147258"/>
              <a:gd name="connsiteX1" fmla="*/ 587131 w 3269168"/>
              <a:gd name="connsiteY1" fmla="*/ 951796 h 1147258"/>
              <a:gd name="connsiteX2" fmla="*/ 342363 w 3269168"/>
              <a:gd name="connsiteY2" fmla="*/ 1145898 h 1147258"/>
              <a:gd name="connsiteX3" fmla="*/ 342363 w 3269168"/>
              <a:gd name="connsiteY3" fmla="*/ 845039 h 1147258"/>
              <a:gd name="connsiteX4" fmla="*/ 0 w 3269168"/>
              <a:gd name="connsiteY4" fmla="*/ 831841 h 1147258"/>
              <a:gd name="connsiteX5" fmla="*/ 0 w 3269168"/>
              <a:gd name="connsiteY5" fmla="*/ 693201 h 1147258"/>
              <a:gd name="connsiteX6" fmla="*/ 0 w 3269168"/>
              <a:gd name="connsiteY6" fmla="*/ 485241 h 1147258"/>
              <a:gd name="connsiteX7" fmla="*/ 0 w 3269168"/>
              <a:gd name="connsiteY7" fmla="*/ 485241 h 1147258"/>
              <a:gd name="connsiteX8" fmla="*/ 0 w 3269168"/>
              <a:gd name="connsiteY8" fmla="*/ 0 h 1147258"/>
              <a:gd name="connsiteX9" fmla="*/ 540075 w 3269168"/>
              <a:gd name="connsiteY9" fmla="*/ 0 h 1147258"/>
              <a:gd name="connsiteX10" fmla="*/ 540075 w 3269168"/>
              <a:gd name="connsiteY10" fmla="*/ 0 h 1147258"/>
              <a:gd name="connsiteX11" fmla="*/ 1350188 w 3269168"/>
              <a:gd name="connsiteY11" fmla="*/ 0 h 1147258"/>
              <a:gd name="connsiteX12" fmla="*/ 3240450 w 3269168"/>
              <a:gd name="connsiteY12" fmla="*/ 0 h 1147258"/>
              <a:gd name="connsiteX13" fmla="*/ 3231494 w 3269168"/>
              <a:gd name="connsiteY13" fmla="*/ 475716 h 1147258"/>
              <a:gd name="connsiteX14" fmla="*/ 3223106 w 3269168"/>
              <a:gd name="connsiteY14" fmla="*/ 618591 h 1147258"/>
              <a:gd name="connsiteX15" fmla="*/ 3232351 w 3269168"/>
              <a:gd name="connsiteY15" fmla="*/ 721776 h 1147258"/>
              <a:gd name="connsiteX16" fmla="*/ 3230925 w 3269168"/>
              <a:gd name="connsiteY16" fmla="*/ 822316 h 1147258"/>
              <a:gd name="connsiteX17" fmla="*/ 3052677 w 3269168"/>
              <a:gd name="connsiteY17" fmla="*/ 835153 h 1147258"/>
              <a:gd name="connsiteX18" fmla="*/ 3269168 w 3269168"/>
              <a:gd name="connsiteY18" fmla="*/ 1143565 h 1147258"/>
              <a:gd name="connsiteX19" fmla="*/ 2776578 w 3269168"/>
              <a:gd name="connsiteY19" fmla="*/ 845663 h 1147258"/>
              <a:gd name="connsiteX20" fmla="*/ 531263 w 3269168"/>
              <a:gd name="connsiteY20" fmla="*/ 842531 h 1147258"/>
              <a:gd name="connsiteX0" fmla="*/ 685038 w 3269168"/>
              <a:gd name="connsiteY0" fmla="*/ 845040 h 1147258"/>
              <a:gd name="connsiteX1" fmla="*/ 587131 w 3269168"/>
              <a:gd name="connsiteY1" fmla="*/ 951796 h 1147258"/>
              <a:gd name="connsiteX2" fmla="*/ 342363 w 3269168"/>
              <a:gd name="connsiteY2" fmla="*/ 1145898 h 1147258"/>
              <a:gd name="connsiteX3" fmla="*/ 342363 w 3269168"/>
              <a:gd name="connsiteY3" fmla="*/ 845039 h 1147258"/>
              <a:gd name="connsiteX4" fmla="*/ 0 w 3269168"/>
              <a:gd name="connsiteY4" fmla="*/ 831841 h 1147258"/>
              <a:gd name="connsiteX5" fmla="*/ 0 w 3269168"/>
              <a:gd name="connsiteY5" fmla="*/ 693201 h 1147258"/>
              <a:gd name="connsiteX6" fmla="*/ 0 w 3269168"/>
              <a:gd name="connsiteY6" fmla="*/ 485241 h 1147258"/>
              <a:gd name="connsiteX7" fmla="*/ 0 w 3269168"/>
              <a:gd name="connsiteY7" fmla="*/ 485241 h 1147258"/>
              <a:gd name="connsiteX8" fmla="*/ 0 w 3269168"/>
              <a:gd name="connsiteY8" fmla="*/ 0 h 1147258"/>
              <a:gd name="connsiteX9" fmla="*/ 540075 w 3269168"/>
              <a:gd name="connsiteY9" fmla="*/ 0 h 1147258"/>
              <a:gd name="connsiteX10" fmla="*/ 540075 w 3269168"/>
              <a:gd name="connsiteY10" fmla="*/ 0 h 1147258"/>
              <a:gd name="connsiteX11" fmla="*/ 1350188 w 3269168"/>
              <a:gd name="connsiteY11" fmla="*/ 0 h 1147258"/>
              <a:gd name="connsiteX12" fmla="*/ 3240450 w 3269168"/>
              <a:gd name="connsiteY12" fmla="*/ 0 h 1147258"/>
              <a:gd name="connsiteX13" fmla="*/ 3231494 w 3269168"/>
              <a:gd name="connsiteY13" fmla="*/ 475716 h 1147258"/>
              <a:gd name="connsiteX14" fmla="*/ 3223106 w 3269168"/>
              <a:gd name="connsiteY14" fmla="*/ 618591 h 1147258"/>
              <a:gd name="connsiteX15" fmla="*/ 3232351 w 3269168"/>
              <a:gd name="connsiteY15" fmla="*/ 721776 h 1147258"/>
              <a:gd name="connsiteX16" fmla="*/ 3230925 w 3269168"/>
              <a:gd name="connsiteY16" fmla="*/ 822316 h 1147258"/>
              <a:gd name="connsiteX17" fmla="*/ 3052677 w 3269168"/>
              <a:gd name="connsiteY17" fmla="*/ 835153 h 1147258"/>
              <a:gd name="connsiteX18" fmla="*/ 3269168 w 3269168"/>
              <a:gd name="connsiteY18" fmla="*/ 1143565 h 1147258"/>
              <a:gd name="connsiteX19" fmla="*/ 2776578 w 3269168"/>
              <a:gd name="connsiteY19" fmla="*/ 845663 h 1147258"/>
              <a:gd name="connsiteX20" fmla="*/ 531263 w 3269168"/>
              <a:gd name="connsiteY20" fmla="*/ 842531 h 1147258"/>
              <a:gd name="connsiteX0" fmla="*/ 685038 w 3269168"/>
              <a:gd name="connsiteY0" fmla="*/ 845040 h 1147122"/>
              <a:gd name="connsiteX1" fmla="*/ 611608 w 3269168"/>
              <a:gd name="connsiteY1" fmla="*/ 932386 h 1147122"/>
              <a:gd name="connsiteX2" fmla="*/ 342363 w 3269168"/>
              <a:gd name="connsiteY2" fmla="*/ 1145898 h 1147122"/>
              <a:gd name="connsiteX3" fmla="*/ 342363 w 3269168"/>
              <a:gd name="connsiteY3" fmla="*/ 845039 h 1147122"/>
              <a:gd name="connsiteX4" fmla="*/ 0 w 3269168"/>
              <a:gd name="connsiteY4" fmla="*/ 831841 h 1147122"/>
              <a:gd name="connsiteX5" fmla="*/ 0 w 3269168"/>
              <a:gd name="connsiteY5" fmla="*/ 693201 h 1147122"/>
              <a:gd name="connsiteX6" fmla="*/ 0 w 3269168"/>
              <a:gd name="connsiteY6" fmla="*/ 485241 h 1147122"/>
              <a:gd name="connsiteX7" fmla="*/ 0 w 3269168"/>
              <a:gd name="connsiteY7" fmla="*/ 485241 h 1147122"/>
              <a:gd name="connsiteX8" fmla="*/ 0 w 3269168"/>
              <a:gd name="connsiteY8" fmla="*/ 0 h 1147122"/>
              <a:gd name="connsiteX9" fmla="*/ 540075 w 3269168"/>
              <a:gd name="connsiteY9" fmla="*/ 0 h 1147122"/>
              <a:gd name="connsiteX10" fmla="*/ 540075 w 3269168"/>
              <a:gd name="connsiteY10" fmla="*/ 0 h 1147122"/>
              <a:gd name="connsiteX11" fmla="*/ 1350188 w 3269168"/>
              <a:gd name="connsiteY11" fmla="*/ 0 h 1147122"/>
              <a:gd name="connsiteX12" fmla="*/ 3240450 w 3269168"/>
              <a:gd name="connsiteY12" fmla="*/ 0 h 1147122"/>
              <a:gd name="connsiteX13" fmla="*/ 3231494 w 3269168"/>
              <a:gd name="connsiteY13" fmla="*/ 475716 h 1147122"/>
              <a:gd name="connsiteX14" fmla="*/ 3223106 w 3269168"/>
              <a:gd name="connsiteY14" fmla="*/ 618591 h 1147122"/>
              <a:gd name="connsiteX15" fmla="*/ 3232351 w 3269168"/>
              <a:gd name="connsiteY15" fmla="*/ 721776 h 1147122"/>
              <a:gd name="connsiteX16" fmla="*/ 3230925 w 3269168"/>
              <a:gd name="connsiteY16" fmla="*/ 822316 h 1147122"/>
              <a:gd name="connsiteX17" fmla="*/ 3052677 w 3269168"/>
              <a:gd name="connsiteY17" fmla="*/ 835153 h 1147122"/>
              <a:gd name="connsiteX18" fmla="*/ 3269168 w 3269168"/>
              <a:gd name="connsiteY18" fmla="*/ 1143565 h 1147122"/>
              <a:gd name="connsiteX19" fmla="*/ 2776578 w 3269168"/>
              <a:gd name="connsiteY19" fmla="*/ 845663 h 1147122"/>
              <a:gd name="connsiteX20" fmla="*/ 531263 w 3269168"/>
              <a:gd name="connsiteY20" fmla="*/ 842531 h 1147122"/>
              <a:gd name="connsiteX0" fmla="*/ 68503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0" fmla="*/ 342363 w 3269168"/>
              <a:gd name="connsiteY0" fmla="*/ 1145898 h 1145898"/>
              <a:gd name="connsiteX1" fmla="*/ 342363 w 3269168"/>
              <a:gd name="connsiteY1" fmla="*/ 845039 h 1145898"/>
              <a:gd name="connsiteX2" fmla="*/ 0 w 3269168"/>
              <a:gd name="connsiteY2" fmla="*/ 831841 h 1145898"/>
              <a:gd name="connsiteX3" fmla="*/ 0 w 3269168"/>
              <a:gd name="connsiteY3" fmla="*/ 693201 h 1145898"/>
              <a:gd name="connsiteX4" fmla="*/ 0 w 3269168"/>
              <a:gd name="connsiteY4" fmla="*/ 485241 h 1145898"/>
              <a:gd name="connsiteX5" fmla="*/ 0 w 3269168"/>
              <a:gd name="connsiteY5" fmla="*/ 485241 h 1145898"/>
              <a:gd name="connsiteX6" fmla="*/ 0 w 3269168"/>
              <a:gd name="connsiteY6" fmla="*/ 0 h 1145898"/>
              <a:gd name="connsiteX7" fmla="*/ 540075 w 3269168"/>
              <a:gd name="connsiteY7" fmla="*/ 0 h 1145898"/>
              <a:gd name="connsiteX8" fmla="*/ 540075 w 3269168"/>
              <a:gd name="connsiteY8" fmla="*/ 0 h 1145898"/>
              <a:gd name="connsiteX9" fmla="*/ 1350188 w 3269168"/>
              <a:gd name="connsiteY9" fmla="*/ 0 h 1145898"/>
              <a:gd name="connsiteX10" fmla="*/ 3240450 w 3269168"/>
              <a:gd name="connsiteY10" fmla="*/ 0 h 1145898"/>
              <a:gd name="connsiteX11" fmla="*/ 3231494 w 3269168"/>
              <a:gd name="connsiteY11" fmla="*/ 475716 h 1145898"/>
              <a:gd name="connsiteX12" fmla="*/ 3223106 w 3269168"/>
              <a:gd name="connsiteY12" fmla="*/ 618591 h 1145898"/>
              <a:gd name="connsiteX13" fmla="*/ 3232351 w 3269168"/>
              <a:gd name="connsiteY13" fmla="*/ 721776 h 1145898"/>
              <a:gd name="connsiteX14" fmla="*/ 3230925 w 3269168"/>
              <a:gd name="connsiteY14" fmla="*/ 822316 h 1145898"/>
              <a:gd name="connsiteX15" fmla="*/ 3052677 w 3269168"/>
              <a:gd name="connsiteY15" fmla="*/ 835153 h 1145898"/>
              <a:gd name="connsiteX16" fmla="*/ 3269168 w 3269168"/>
              <a:gd name="connsiteY16" fmla="*/ 1143565 h 1145898"/>
              <a:gd name="connsiteX17" fmla="*/ 2776578 w 3269168"/>
              <a:gd name="connsiteY17" fmla="*/ 845663 h 1145898"/>
              <a:gd name="connsiteX18" fmla="*/ 531263 w 3269168"/>
              <a:gd name="connsiteY18" fmla="*/ 842531 h 1145898"/>
              <a:gd name="connsiteX0" fmla="*/ 342363 w 3269168"/>
              <a:gd name="connsiteY0" fmla="*/ 1145898 h 1145898"/>
              <a:gd name="connsiteX1" fmla="*/ 350522 w 3269168"/>
              <a:gd name="connsiteY1" fmla="*/ 1136193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0" fmla="*/ 342363 w 3269168"/>
              <a:gd name="connsiteY0" fmla="*/ 1145898 h 1145898"/>
              <a:gd name="connsiteX1" fmla="*/ 350522 w 3269168"/>
              <a:gd name="connsiteY1" fmla="*/ 1136193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20" fmla="*/ 342363 w 3269168"/>
              <a:gd name="connsiteY20" fmla="*/ 1145898 h 1145898"/>
              <a:gd name="connsiteX0" fmla="*/ 399475 w 3269168"/>
              <a:gd name="connsiteY0" fmla="*/ 1069243 h 1143565"/>
              <a:gd name="connsiteX1" fmla="*/ 350522 w 3269168"/>
              <a:gd name="connsiteY1" fmla="*/ 1136193 h 1143565"/>
              <a:gd name="connsiteX2" fmla="*/ 342363 w 3269168"/>
              <a:gd name="connsiteY2" fmla="*/ 845039 h 1143565"/>
              <a:gd name="connsiteX3" fmla="*/ 0 w 3269168"/>
              <a:gd name="connsiteY3" fmla="*/ 831841 h 1143565"/>
              <a:gd name="connsiteX4" fmla="*/ 0 w 3269168"/>
              <a:gd name="connsiteY4" fmla="*/ 693201 h 1143565"/>
              <a:gd name="connsiteX5" fmla="*/ 0 w 3269168"/>
              <a:gd name="connsiteY5" fmla="*/ 485241 h 1143565"/>
              <a:gd name="connsiteX6" fmla="*/ 0 w 3269168"/>
              <a:gd name="connsiteY6" fmla="*/ 485241 h 1143565"/>
              <a:gd name="connsiteX7" fmla="*/ 0 w 3269168"/>
              <a:gd name="connsiteY7" fmla="*/ 0 h 1143565"/>
              <a:gd name="connsiteX8" fmla="*/ 540075 w 3269168"/>
              <a:gd name="connsiteY8" fmla="*/ 0 h 1143565"/>
              <a:gd name="connsiteX9" fmla="*/ 540075 w 3269168"/>
              <a:gd name="connsiteY9" fmla="*/ 0 h 1143565"/>
              <a:gd name="connsiteX10" fmla="*/ 1350188 w 3269168"/>
              <a:gd name="connsiteY10" fmla="*/ 0 h 1143565"/>
              <a:gd name="connsiteX11" fmla="*/ 3240450 w 3269168"/>
              <a:gd name="connsiteY11" fmla="*/ 0 h 1143565"/>
              <a:gd name="connsiteX12" fmla="*/ 3231494 w 3269168"/>
              <a:gd name="connsiteY12" fmla="*/ 475716 h 1143565"/>
              <a:gd name="connsiteX13" fmla="*/ 3223106 w 3269168"/>
              <a:gd name="connsiteY13" fmla="*/ 618591 h 1143565"/>
              <a:gd name="connsiteX14" fmla="*/ 3232351 w 3269168"/>
              <a:gd name="connsiteY14" fmla="*/ 721776 h 1143565"/>
              <a:gd name="connsiteX15" fmla="*/ 3230925 w 3269168"/>
              <a:gd name="connsiteY15" fmla="*/ 822316 h 1143565"/>
              <a:gd name="connsiteX16" fmla="*/ 3052677 w 3269168"/>
              <a:gd name="connsiteY16" fmla="*/ 835153 h 1143565"/>
              <a:gd name="connsiteX17" fmla="*/ 3269168 w 3269168"/>
              <a:gd name="connsiteY17" fmla="*/ 1143565 h 1143565"/>
              <a:gd name="connsiteX18" fmla="*/ 2776578 w 3269168"/>
              <a:gd name="connsiteY18" fmla="*/ 845663 h 1143565"/>
              <a:gd name="connsiteX19" fmla="*/ 531263 w 3269168"/>
              <a:gd name="connsiteY19" fmla="*/ 842531 h 1143565"/>
              <a:gd name="connsiteX20" fmla="*/ 399475 w 3269168"/>
              <a:gd name="connsiteY20" fmla="*/ 1069243 h 1143565"/>
              <a:gd name="connsiteX0" fmla="*/ 399475 w 3269168"/>
              <a:gd name="connsiteY0" fmla="*/ 1069243 h 1143565"/>
              <a:gd name="connsiteX1" fmla="*/ 391316 w 3269168"/>
              <a:gd name="connsiteY1" fmla="*/ 1030793 h 1143565"/>
              <a:gd name="connsiteX2" fmla="*/ 342363 w 3269168"/>
              <a:gd name="connsiteY2" fmla="*/ 845039 h 1143565"/>
              <a:gd name="connsiteX3" fmla="*/ 0 w 3269168"/>
              <a:gd name="connsiteY3" fmla="*/ 831841 h 1143565"/>
              <a:gd name="connsiteX4" fmla="*/ 0 w 3269168"/>
              <a:gd name="connsiteY4" fmla="*/ 693201 h 1143565"/>
              <a:gd name="connsiteX5" fmla="*/ 0 w 3269168"/>
              <a:gd name="connsiteY5" fmla="*/ 485241 h 1143565"/>
              <a:gd name="connsiteX6" fmla="*/ 0 w 3269168"/>
              <a:gd name="connsiteY6" fmla="*/ 485241 h 1143565"/>
              <a:gd name="connsiteX7" fmla="*/ 0 w 3269168"/>
              <a:gd name="connsiteY7" fmla="*/ 0 h 1143565"/>
              <a:gd name="connsiteX8" fmla="*/ 540075 w 3269168"/>
              <a:gd name="connsiteY8" fmla="*/ 0 h 1143565"/>
              <a:gd name="connsiteX9" fmla="*/ 540075 w 3269168"/>
              <a:gd name="connsiteY9" fmla="*/ 0 h 1143565"/>
              <a:gd name="connsiteX10" fmla="*/ 1350188 w 3269168"/>
              <a:gd name="connsiteY10" fmla="*/ 0 h 1143565"/>
              <a:gd name="connsiteX11" fmla="*/ 3240450 w 3269168"/>
              <a:gd name="connsiteY11" fmla="*/ 0 h 1143565"/>
              <a:gd name="connsiteX12" fmla="*/ 3231494 w 3269168"/>
              <a:gd name="connsiteY12" fmla="*/ 475716 h 1143565"/>
              <a:gd name="connsiteX13" fmla="*/ 3223106 w 3269168"/>
              <a:gd name="connsiteY13" fmla="*/ 618591 h 1143565"/>
              <a:gd name="connsiteX14" fmla="*/ 3232351 w 3269168"/>
              <a:gd name="connsiteY14" fmla="*/ 721776 h 1143565"/>
              <a:gd name="connsiteX15" fmla="*/ 3230925 w 3269168"/>
              <a:gd name="connsiteY15" fmla="*/ 822316 h 1143565"/>
              <a:gd name="connsiteX16" fmla="*/ 3052677 w 3269168"/>
              <a:gd name="connsiteY16" fmla="*/ 835153 h 1143565"/>
              <a:gd name="connsiteX17" fmla="*/ 3269168 w 3269168"/>
              <a:gd name="connsiteY17" fmla="*/ 1143565 h 1143565"/>
              <a:gd name="connsiteX18" fmla="*/ 2776578 w 3269168"/>
              <a:gd name="connsiteY18" fmla="*/ 845663 h 1143565"/>
              <a:gd name="connsiteX19" fmla="*/ 531263 w 3269168"/>
              <a:gd name="connsiteY19" fmla="*/ 842531 h 1143565"/>
              <a:gd name="connsiteX20" fmla="*/ 399475 w 3269168"/>
              <a:gd name="connsiteY20" fmla="*/ 1069243 h 1143565"/>
              <a:gd name="connsiteX0" fmla="*/ 531263 w 3269168"/>
              <a:gd name="connsiteY0" fmla="*/ 842531 h 1143565"/>
              <a:gd name="connsiteX1" fmla="*/ 391316 w 3269168"/>
              <a:gd name="connsiteY1" fmla="*/ 1030793 h 1143565"/>
              <a:gd name="connsiteX2" fmla="*/ 342363 w 3269168"/>
              <a:gd name="connsiteY2" fmla="*/ 845039 h 1143565"/>
              <a:gd name="connsiteX3" fmla="*/ 0 w 3269168"/>
              <a:gd name="connsiteY3" fmla="*/ 831841 h 1143565"/>
              <a:gd name="connsiteX4" fmla="*/ 0 w 3269168"/>
              <a:gd name="connsiteY4" fmla="*/ 693201 h 1143565"/>
              <a:gd name="connsiteX5" fmla="*/ 0 w 3269168"/>
              <a:gd name="connsiteY5" fmla="*/ 485241 h 1143565"/>
              <a:gd name="connsiteX6" fmla="*/ 0 w 3269168"/>
              <a:gd name="connsiteY6" fmla="*/ 485241 h 1143565"/>
              <a:gd name="connsiteX7" fmla="*/ 0 w 3269168"/>
              <a:gd name="connsiteY7" fmla="*/ 0 h 1143565"/>
              <a:gd name="connsiteX8" fmla="*/ 540075 w 3269168"/>
              <a:gd name="connsiteY8" fmla="*/ 0 h 1143565"/>
              <a:gd name="connsiteX9" fmla="*/ 540075 w 3269168"/>
              <a:gd name="connsiteY9" fmla="*/ 0 h 1143565"/>
              <a:gd name="connsiteX10" fmla="*/ 1350188 w 3269168"/>
              <a:gd name="connsiteY10" fmla="*/ 0 h 1143565"/>
              <a:gd name="connsiteX11" fmla="*/ 3240450 w 3269168"/>
              <a:gd name="connsiteY11" fmla="*/ 0 h 1143565"/>
              <a:gd name="connsiteX12" fmla="*/ 3231494 w 3269168"/>
              <a:gd name="connsiteY12" fmla="*/ 475716 h 1143565"/>
              <a:gd name="connsiteX13" fmla="*/ 3223106 w 3269168"/>
              <a:gd name="connsiteY13" fmla="*/ 618591 h 1143565"/>
              <a:gd name="connsiteX14" fmla="*/ 3232351 w 3269168"/>
              <a:gd name="connsiteY14" fmla="*/ 721776 h 1143565"/>
              <a:gd name="connsiteX15" fmla="*/ 3230925 w 3269168"/>
              <a:gd name="connsiteY15" fmla="*/ 822316 h 1143565"/>
              <a:gd name="connsiteX16" fmla="*/ 3052677 w 3269168"/>
              <a:gd name="connsiteY16" fmla="*/ 835153 h 1143565"/>
              <a:gd name="connsiteX17" fmla="*/ 3269168 w 3269168"/>
              <a:gd name="connsiteY17" fmla="*/ 1143565 h 1143565"/>
              <a:gd name="connsiteX18" fmla="*/ 2776578 w 3269168"/>
              <a:gd name="connsiteY18" fmla="*/ 845663 h 1143565"/>
              <a:gd name="connsiteX19" fmla="*/ 531263 w 3269168"/>
              <a:gd name="connsiteY19" fmla="*/ 842531 h 1143565"/>
              <a:gd name="connsiteX0" fmla="*/ 531263 w 3269168"/>
              <a:gd name="connsiteY0" fmla="*/ 842531 h 1155357"/>
              <a:gd name="connsiteX1" fmla="*/ 268932 w 3269168"/>
              <a:gd name="connsiteY1" fmla="*/ 1155357 h 1155357"/>
              <a:gd name="connsiteX2" fmla="*/ 342363 w 3269168"/>
              <a:gd name="connsiteY2" fmla="*/ 845039 h 1155357"/>
              <a:gd name="connsiteX3" fmla="*/ 0 w 3269168"/>
              <a:gd name="connsiteY3" fmla="*/ 831841 h 1155357"/>
              <a:gd name="connsiteX4" fmla="*/ 0 w 3269168"/>
              <a:gd name="connsiteY4" fmla="*/ 693201 h 1155357"/>
              <a:gd name="connsiteX5" fmla="*/ 0 w 3269168"/>
              <a:gd name="connsiteY5" fmla="*/ 485241 h 1155357"/>
              <a:gd name="connsiteX6" fmla="*/ 0 w 3269168"/>
              <a:gd name="connsiteY6" fmla="*/ 485241 h 1155357"/>
              <a:gd name="connsiteX7" fmla="*/ 0 w 3269168"/>
              <a:gd name="connsiteY7" fmla="*/ 0 h 1155357"/>
              <a:gd name="connsiteX8" fmla="*/ 540075 w 3269168"/>
              <a:gd name="connsiteY8" fmla="*/ 0 h 1155357"/>
              <a:gd name="connsiteX9" fmla="*/ 540075 w 3269168"/>
              <a:gd name="connsiteY9" fmla="*/ 0 h 1155357"/>
              <a:gd name="connsiteX10" fmla="*/ 1350188 w 3269168"/>
              <a:gd name="connsiteY10" fmla="*/ 0 h 1155357"/>
              <a:gd name="connsiteX11" fmla="*/ 3240450 w 3269168"/>
              <a:gd name="connsiteY11" fmla="*/ 0 h 1155357"/>
              <a:gd name="connsiteX12" fmla="*/ 3231494 w 3269168"/>
              <a:gd name="connsiteY12" fmla="*/ 475716 h 1155357"/>
              <a:gd name="connsiteX13" fmla="*/ 3223106 w 3269168"/>
              <a:gd name="connsiteY13" fmla="*/ 618591 h 1155357"/>
              <a:gd name="connsiteX14" fmla="*/ 3232351 w 3269168"/>
              <a:gd name="connsiteY14" fmla="*/ 721776 h 1155357"/>
              <a:gd name="connsiteX15" fmla="*/ 3230925 w 3269168"/>
              <a:gd name="connsiteY15" fmla="*/ 822316 h 1155357"/>
              <a:gd name="connsiteX16" fmla="*/ 3052677 w 3269168"/>
              <a:gd name="connsiteY16" fmla="*/ 835153 h 1155357"/>
              <a:gd name="connsiteX17" fmla="*/ 3269168 w 3269168"/>
              <a:gd name="connsiteY17" fmla="*/ 1143565 h 1155357"/>
              <a:gd name="connsiteX18" fmla="*/ 2776578 w 3269168"/>
              <a:gd name="connsiteY18" fmla="*/ 845663 h 1155357"/>
              <a:gd name="connsiteX19" fmla="*/ 531263 w 3269168"/>
              <a:gd name="connsiteY19" fmla="*/ 842531 h 11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69168" h="1155357">
                <a:moveTo>
                  <a:pt x="531263" y="842531"/>
                </a:moveTo>
                <a:lnTo>
                  <a:pt x="268932" y="1155357"/>
                </a:lnTo>
                <a:lnTo>
                  <a:pt x="342363" y="845039"/>
                </a:lnTo>
                <a:lnTo>
                  <a:pt x="0" y="831841"/>
                </a:lnTo>
                <a:lnTo>
                  <a:pt x="0" y="693201"/>
                </a:lnTo>
                <a:lnTo>
                  <a:pt x="0" y="485241"/>
                </a:lnTo>
                <a:lnTo>
                  <a:pt x="0" y="485241"/>
                </a:lnTo>
                <a:lnTo>
                  <a:pt x="0" y="0"/>
                </a:lnTo>
                <a:lnTo>
                  <a:pt x="540075" y="0"/>
                </a:lnTo>
                <a:lnTo>
                  <a:pt x="540075" y="0"/>
                </a:lnTo>
                <a:lnTo>
                  <a:pt x="1350188" y="0"/>
                </a:lnTo>
                <a:lnTo>
                  <a:pt x="3240450" y="0"/>
                </a:lnTo>
                <a:lnTo>
                  <a:pt x="3231494" y="475716"/>
                </a:lnTo>
                <a:lnTo>
                  <a:pt x="3223106" y="618591"/>
                </a:lnTo>
                <a:lnTo>
                  <a:pt x="3232351" y="721776"/>
                </a:lnTo>
                <a:cubicBezTo>
                  <a:pt x="3231876" y="755289"/>
                  <a:pt x="3231400" y="788803"/>
                  <a:pt x="3230925" y="822316"/>
                </a:cubicBezTo>
                <a:lnTo>
                  <a:pt x="3052677" y="835153"/>
                </a:lnTo>
                <a:lnTo>
                  <a:pt x="3269168" y="1143565"/>
                </a:lnTo>
                <a:lnTo>
                  <a:pt x="2776578" y="845663"/>
                </a:lnTo>
                <a:lnTo>
                  <a:pt x="531263" y="8425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n-ea"/>
              </a:rPr>
              <a:t>Movement</a:t>
            </a:r>
            <a:r>
              <a:rPr lang="ja-JP" altLang="en-US" sz="1600" b="1" dirty="0">
                <a:latin typeface="+mn-ea"/>
              </a:rPr>
              <a:t>をクリックすると、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実行の詳細結果を確認可能です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詳細は</a:t>
            </a:r>
            <a:r>
              <a:rPr lang="ja-JP" altLang="en-US" sz="1600" b="1" dirty="0" smtClean="0">
                <a:latin typeface="+mn-ea"/>
                <a:hlinkClick r:id="rId3"/>
              </a:rPr>
              <a:t>こちら</a:t>
            </a:r>
            <a:endParaRPr lang="ja-JP" altLang="en-US" sz="1600" b="1" dirty="0">
              <a:latin typeface="+mn-ea"/>
            </a:endParaRPr>
          </a:p>
        </p:txBody>
      </p:sp>
      <p:sp>
        <p:nvSpPr>
          <p:cNvPr id="6" name="四角形吹き出し 5"/>
          <p:cNvSpPr/>
          <p:nvPr/>
        </p:nvSpPr>
        <p:spPr bwMode="auto">
          <a:xfrm>
            <a:off x="4773630" y="5301260"/>
            <a:ext cx="4247493" cy="1151928"/>
          </a:xfrm>
          <a:prstGeom prst="wedgeRectCallout">
            <a:avLst>
              <a:gd name="adj1" fmla="val -136879"/>
              <a:gd name="adj2" fmla="val 297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n-ea"/>
              </a:rPr>
              <a:t>Conductor</a:t>
            </a:r>
            <a:r>
              <a:rPr lang="ja-JP" altLang="en-US" sz="1600" b="1" dirty="0" smtClean="0">
                <a:latin typeface="+mn-ea"/>
              </a:rPr>
              <a:t>に</a:t>
            </a:r>
            <a:r>
              <a:rPr lang="ja-JP" altLang="en-US" sz="1600" b="1" dirty="0"/>
              <a:t>予約日時</a:t>
            </a:r>
            <a:r>
              <a:rPr lang="ja-JP" altLang="en-US" sz="1600" b="1" dirty="0" smtClean="0"/>
              <a:t>が設定</a:t>
            </a:r>
            <a:r>
              <a:rPr lang="ja-JP" altLang="en-US" sz="1600" b="1" dirty="0"/>
              <a:t>されて</a:t>
            </a:r>
            <a:r>
              <a:rPr lang="ja-JP" altLang="en-US" sz="1600" b="1" dirty="0" smtClean="0"/>
              <a:t>いて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かつ</a:t>
            </a:r>
            <a:r>
              <a:rPr lang="ja-JP" altLang="en-US" sz="1600" b="1" dirty="0"/>
              <a:t>未実行の</a:t>
            </a:r>
            <a:r>
              <a:rPr lang="ja-JP" altLang="en-US" sz="1600" b="1" dirty="0" smtClean="0"/>
              <a:t>場合</a:t>
            </a:r>
            <a:r>
              <a:rPr lang="ja-JP" altLang="en-US" sz="1600" b="1" dirty="0"/>
              <a:t>、</a:t>
            </a:r>
            <a:r>
              <a:rPr lang="ja-JP" altLang="en-US" sz="1600" b="1" dirty="0" smtClean="0"/>
              <a:t>「予約取り消し」ボタン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から予約を取り消すことが可能です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03810" y="3490530"/>
            <a:ext cx="504070" cy="5145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812450" y="3297175"/>
            <a:ext cx="432060" cy="14424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53206" y="5856583"/>
            <a:ext cx="715762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1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45" y="2322061"/>
            <a:ext cx="8100935" cy="39798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 smtClean="0"/>
              <a:t>（</a:t>
            </a:r>
            <a:r>
              <a:rPr lang="en-US" altLang="ja-JP" smtClean="0"/>
              <a:t>9/14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作業確認（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）</a:t>
            </a:r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 Conductor 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作業一覧」メニュー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「一覧」サブメニューにて、各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の投入データと結果データを取得することができます。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521045" y="4977214"/>
            <a:ext cx="1098545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571512" y="5490898"/>
            <a:ext cx="1800738" cy="86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92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smtClean="0"/>
              <a:t>（</a:t>
            </a:r>
            <a:r>
              <a:rPr lang="en-US" altLang="ja-JP" smtClean="0"/>
              <a:t>10/14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</a:t>
            </a:r>
            <a:r>
              <a:rPr lang="ja-JP" altLang="en-US" b="1" dirty="0" smtClean="0"/>
              <a:t>実行（</a:t>
            </a:r>
            <a:r>
              <a:rPr lang="en-US" altLang="ja-JP" b="1" dirty="0" smtClean="0"/>
              <a:t>1/3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定期作業実行」メニューでは、スケジュールに従って定期的に実行する作業を管理します。 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916790"/>
            <a:ext cx="7164727" cy="4172400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 bwMode="auto">
          <a:xfrm>
            <a:off x="5652150" y="3068950"/>
            <a:ext cx="3218491" cy="863888"/>
          </a:xfrm>
          <a:prstGeom prst="wedgeRectCallout">
            <a:avLst>
              <a:gd name="adj1" fmla="val -81794"/>
              <a:gd name="adj2" fmla="val 170809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「スケジュール設定</a:t>
            </a:r>
            <a:r>
              <a:rPr kumimoji="1" lang="ja-JP" altLang="en-US" sz="1600" b="1" smtClean="0">
                <a:latin typeface="+mn-ea"/>
              </a:rPr>
              <a:t>」から詳細な</a:t>
            </a:r>
            <a:r>
              <a:rPr kumimoji="1" lang="en-US" altLang="ja-JP" sz="1600" b="1" smtClean="0">
                <a:latin typeface="+mn-ea"/>
              </a:rPr>
              <a:t/>
            </a:r>
            <a:br>
              <a:rPr kumimoji="1" lang="en-US" altLang="ja-JP" sz="1600" b="1" smtClean="0">
                <a:latin typeface="+mn-ea"/>
              </a:rPr>
            </a:br>
            <a:r>
              <a:rPr kumimoji="1" lang="ja-JP" altLang="en-US" sz="1600" b="1" smtClean="0">
                <a:latin typeface="+mn-ea"/>
              </a:rPr>
              <a:t>スケジュール</a:t>
            </a:r>
            <a:r>
              <a:rPr kumimoji="1" lang="ja-JP" altLang="en-US" sz="1600" b="1" dirty="0" smtClean="0">
                <a:latin typeface="+mn-ea"/>
              </a:rPr>
              <a:t>が設定できま</a:t>
            </a:r>
            <a:r>
              <a:rPr lang="ja-JP" altLang="en-US" sz="1600" b="1" dirty="0" smtClean="0">
                <a:latin typeface="+mn-ea"/>
              </a:rPr>
              <a:t>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995920" y="5013220"/>
            <a:ext cx="648090" cy="288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9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798"/>
            <a:ext cx="4957794" cy="4566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smtClean="0"/>
              <a:t>（</a:t>
            </a:r>
            <a:r>
              <a:rPr lang="en-US" altLang="ja-JP" smtClean="0"/>
              <a:t>11/14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</a:t>
            </a:r>
            <a:r>
              <a:rPr lang="ja-JP" altLang="en-US" b="1" dirty="0" smtClean="0"/>
              <a:t>実行（</a:t>
            </a:r>
            <a:r>
              <a:rPr lang="en-US" altLang="ja-JP" b="1" dirty="0" smtClean="0"/>
              <a:t>2/3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「スケジュール設定」は以下のように実行期間や、作業を停止する期間などの設定を細かく行うことが可能です。</a:t>
            </a:r>
            <a:endParaRPr lang="en-US" altLang="ja-JP" dirty="0" smtClean="0"/>
          </a:p>
        </p:txBody>
      </p:sp>
      <p:sp>
        <p:nvSpPr>
          <p:cNvPr id="6" name="四角形吹き出し 5"/>
          <p:cNvSpPr/>
          <p:nvPr/>
        </p:nvSpPr>
        <p:spPr bwMode="auto">
          <a:xfrm>
            <a:off x="5517324" y="2044651"/>
            <a:ext cx="3218491" cy="863888"/>
          </a:xfrm>
          <a:prstGeom prst="wedgeRectCallout">
            <a:avLst>
              <a:gd name="adj1" fmla="val -157823"/>
              <a:gd name="adj2" fmla="val 2239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クリック</a:t>
            </a:r>
            <a:r>
              <a:rPr kumimoji="1" lang="ja-JP" altLang="en-US" sz="1600" b="1" smtClean="0">
                <a:latin typeface="+mn-ea"/>
              </a:rPr>
              <a:t>すると</a:t>
            </a:r>
            <a:endParaRPr kumimoji="1" lang="en-US" altLang="ja-JP" sz="1600" b="1" smtClean="0">
              <a:latin typeface="+mn-ea"/>
            </a:endParaRPr>
          </a:p>
          <a:p>
            <a:pPr algn="ctr"/>
            <a:r>
              <a:rPr kumimoji="1" lang="ja-JP" altLang="en-US" sz="1600" b="1" smtClean="0">
                <a:latin typeface="+mn-ea"/>
              </a:rPr>
              <a:t>カレンダーが</a:t>
            </a:r>
            <a:r>
              <a:rPr kumimoji="1" lang="ja-JP" altLang="en-US" sz="1600" b="1" dirty="0" smtClean="0">
                <a:latin typeface="+mn-ea"/>
              </a:rPr>
              <a:t>表示されま</a:t>
            </a:r>
            <a:r>
              <a:rPr lang="ja-JP" altLang="en-US" sz="1600" b="1" dirty="0" smtClean="0">
                <a:latin typeface="+mn-ea"/>
              </a:rPr>
              <a:t>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971500" y="2420861"/>
            <a:ext cx="100814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48" y="2947003"/>
            <a:ext cx="2180063" cy="156214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 bwMode="auto">
          <a:xfrm>
            <a:off x="4071949" y="4590923"/>
            <a:ext cx="4427241" cy="1900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ja-JP" altLang="en-US" sz="1400" b="1" dirty="0" smtClean="0"/>
              <a:t>初回</a:t>
            </a:r>
            <a:r>
              <a:rPr lang="en-US" altLang="ja-JP" sz="1400" b="1" dirty="0" smtClean="0"/>
              <a:t>(=</a:t>
            </a:r>
            <a:r>
              <a:rPr lang="ja-JP" altLang="en-US" sz="1400" b="1" dirty="0"/>
              <a:t>次回実行</a:t>
            </a:r>
            <a:r>
              <a:rPr lang="ja-JP" altLang="en-US" sz="1400" b="1" dirty="0" smtClean="0"/>
              <a:t>日付</a:t>
            </a:r>
            <a:r>
              <a:rPr lang="en-US" altLang="ja-JP" sz="1400" b="1" dirty="0" smtClean="0"/>
              <a:t>)</a:t>
            </a:r>
            <a:r>
              <a:rPr lang="ja-JP" altLang="en-US" sz="1400" b="1" dirty="0" smtClean="0"/>
              <a:t> ：</a:t>
            </a:r>
            <a:r>
              <a:rPr lang="en-US" altLang="ja-JP" sz="1400" b="1" dirty="0" smtClean="0"/>
              <a:t>2021/09/01  00:00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en-US" altLang="ja-JP" sz="1400" b="1" dirty="0" smtClean="0">
                <a:latin typeface="+mn-ea"/>
              </a:rPr>
              <a:t>2</a:t>
            </a:r>
            <a:r>
              <a:rPr lang="ja-JP" altLang="en-US" sz="1400" b="1" dirty="0" smtClean="0">
                <a:latin typeface="+mn-ea"/>
              </a:rPr>
              <a:t>回目                       </a:t>
            </a:r>
            <a:r>
              <a:rPr lang="ja-JP" altLang="en-US" sz="1400" b="1" dirty="0" smtClean="0"/>
              <a:t>：</a:t>
            </a:r>
            <a:r>
              <a:rPr lang="en-US" altLang="ja-JP" sz="1400" b="1" dirty="0" smtClean="0"/>
              <a:t>2021/09/01  08:00</a:t>
            </a:r>
            <a:br>
              <a:rPr lang="en-US" altLang="ja-JP" sz="1400" b="1" dirty="0" smtClean="0"/>
            </a:br>
            <a:r>
              <a:rPr lang="en-US" altLang="ja-JP" sz="1400" b="1" dirty="0" smtClean="0">
                <a:latin typeface="+mn-ea"/>
              </a:rPr>
              <a:t>3</a:t>
            </a:r>
            <a:r>
              <a:rPr lang="ja-JP" altLang="en-US" sz="1400" b="1" dirty="0" smtClean="0">
                <a:latin typeface="+mn-ea"/>
              </a:rPr>
              <a:t>回目                       </a:t>
            </a:r>
            <a:r>
              <a:rPr lang="ja-JP" altLang="en-US" sz="1400" b="1" dirty="0" smtClean="0"/>
              <a:t>：</a:t>
            </a:r>
            <a:r>
              <a:rPr lang="en-US" altLang="ja-JP" sz="1400" b="1" dirty="0"/>
              <a:t>2021/09/01  </a:t>
            </a:r>
            <a:r>
              <a:rPr lang="en-US" altLang="ja-JP" sz="1400" b="1" dirty="0" smtClean="0"/>
              <a:t>16:00</a:t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endParaRPr lang="ja-JP" altLang="en-US" sz="1400" b="1" dirty="0">
              <a:latin typeface="+mn-ea"/>
            </a:endParaRPr>
          </a:p>
        </p:txBody>
      </p:sp>
      <p:cxnSp>
        <p:nvCxnSpPr>
          <p:cNvPr id="25" name="曲線コネクタ 24"/>
          <p:cNvCxnSpPr/>
          <p:nvPr/>
        </p:nvCxnSpPr>
        <p:spPr bwMode="auto">
          <a:xfrm rot="8220000" flipH="1">
            <a:off x="6209539" y="6235323"/>
            <a:ext cx="144020" cy="144020"/>
          </a:xfrm>
          <a:prstGeom prst="curved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正方形/長方形 28"/>
          <p:cNvSpPr/>
          <p:nvPr/>
        </p:nvSpPr>
        <p:spPr bwMode="auto">
          <a:xfrm>
            <a:off x="4071949" y="4784955"/>
            <a:ext cx="4427241" cy="683961"/>
          </a:xfrm>
          <a:prstGeom prst="rect">
            <a:avLst/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現在日時「</a:t>
            </a:r>
            <a:r>
              <a:rPr lang="en-US" altLang="ja-JP" sz="1400" b="1" dirty="0" smtClean="0">
                <a:latin typeface="+mn-ea"/>
              </a:rPr>
              <a:t>2021/8/31 00:00</a:t>
            </a:r>
            <a:r>
              <a:rPr lang="ja-JP" altLang="en-US" sz="1400" b="1" dirty="0" smtClean="0">
                <a:latin typeface="+mn-ea"/>
              </a:rPr>
              <a:t>」に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左図のようにスケジュール設定した場合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en-US" altLang="ja-JP" sz="1400" b="1" dirty="0" smtClean="0"/>
              <a:t>Conductor</a:t>
            </a:r>
            <a:r>
              <a:rPr lang="ja-JP" altLang="en-US" sz="1400" b="1" dirty="0" smtClean="0"/>
              <a:t>の実行日時は以下のようになります。</a:t>
            </a: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endParaRPr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3577"/>
          <a:stretch/>
        </p:blipFill>
        <p:spPr>
          <a:xfrm>
            <a:off x="47671" y="3916578"/>
            <a:ext cx="4968333" cy="19354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 smtClean="0"/>
              <a:t>12/14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定期作業実行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3/3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/>
              <a:t>定期作業実行に登録した</a:t>
            </a:r>
            <a:r>
              <a:rPr lang="en-US" altLang="ja-JP" dirty="0"/>
              <a:t>Conductor</a:t>
            </a:r>
            <a:r>
              <a:rPr lang="ja-JP" altLang="en-US" dirty="0"/>
              <a:t>作業は</a:t>
            </a:r>
            <a:r>
              <a:rPr lang="ja-JP" altLang="en-US" dirty="0" smtClean="0"/>
              <a:t>、</a:t>
            </a:r>
            <a:r>
              <a:rPr lang="ja-JP" altLang="en-US" dirty="0"/>
              <a:t>次回実行</a:t>
            </a:r>
            <a:r>
              <a:rPr lang="ja-JP" altLang="en-US" dirty="0" smtClean="0"/>
              <a:t>日付のインターバル時間前に</a:t>
            </a:r>
            <a:r>
              <a:rPr lang="ja-JP" altLang="en-US" dirty="0"/>
              <a:t>なる</a:t>
            </a:r>
            <a:r>
              <a:rPr lang="ja-JP" altLang="en-US" dirty="0" smtClean="0"/>
              <a:t>と未実行</a:t>
            </a:r>
            <a:r>
              <a:rPr lang="ja-JP" altLang="en-US" dirty="0"/>
              <a:t>（予約）ステータスに遷移します。（インターバル時間の初期値は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インターバル</a:t>
            </a:r>
            <a:r>
              <a:rPr lang="ja-JP" altLang="en-US" dirty="0"/>
              <a:t>時間はユーザ側で「管理コンソール」</a:t>
            </a:r>
            <a:r>
              <a:rPr lang="ja-JP" altLang="en-US" dirty="0" smtClean="0"/>
              <a:t>メニューグループの「</a:t>
            </a:r>
            <a:r>
              <a:rPr lang="ja-JP" altLang="en-US" dirty="0"/>
              <a:t>システム設定</a:t>
            </a:r>
            <a:r>
              <a:rPr lang="ja-JP" altLang="en-US" dirty="0" smtClean="0"/>
              <a:t>」メニュー</a:t>
            </a:r>
            <a:r>
              <a:rPr lang="ja-JP" altLang="en-US" dirty="0"/>
              <a:t>より設定可能です</a:t>
            </a:r>
            <a:r>
              <a:rPr lang="ja-JP" altLang="en-US" dirty="0" smtClean="0"/>
              <a:t>。変更</a:t>
            </a:r>
            <a:r>
              <a:rPr lang="ja-JP" altLang="en-US" dirty="0"/>
              <a:t>手順は</a:t>
            </a:r>
            <a:r>
              <a:rPr lang="ja-JP" altLang="en-US" dirty="0" smtClean="0">
                <a:hlinkClick r:id="rId3"/>
              </a:rPr>
              <a:t>管理コンソールの利用手順マニュアル</a:t>
            </a:r>
            <a:r>
              <a:rPr lang="ja-JP" altLang="en-US" dirty="0" smtClean="0"/>
              <a:t>をご参照ください。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ステータス 未実行</a:t>
            </a:r>
            <a:r>
              <a:rPr lang="ja-JP" altLang="en-US" dirty="0"/>
              <a:t>（予約</a:t>
            </a:r>
            <a:r>
              <a:rPr lang="ja-JP" altLang="en-US" dirty="0" smtClean="0"/>
              <a:t>）の</a:t>
            </a:r>
            <a:r>
              <a:rPr lang="en-US" altLang="ja-JP" dirty="0"/>
              <a:t>Conductor/Symphony</a:t>
            </a:r>
            <a:r>
              <a:rPr lang="ja-JP" altLang="en-US" dirty="0" smtClean="0"/>
              <a:t>は</a:t>
            </a:r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作業一覧」メニューとダッシュボードの「作業状況」で確認できます。</a:t>
            </a:r>
          </a:p>
          <a:p>
            <a:pPr marL="180000" lvl="1" indent="0">
              <a:buNone/>
            </a:pP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430" y="3916578"/>
            <a:ext cx="3752281" cy="231201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2987780" y="5733321"/>
            <a:ext cx="360050" cy="1440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464481" y="5567472"/>
            <a:ext cx="1232570" cy="2224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四角形吹き出し 25"/>
          <p:cNvSpPr/>
          <p:nvPr/>
        </p:nvSpPr>
        <p:spPr bwMode="auto">
          <a:xfrm>
            <a:off x="2627731" y="5760213"/>
            <a:ext cx="4039222" cy="946487"/>
          </a:xfrm>
          <a:custGeom>
            <a:avLst/>
            <a:gdLst>
              <a:gd name="connsiteX0" fmla="*/ 0 w 3218491"/>
              <a:gd name="connsiteY0" fmla="*/ 0 h 719868"/>
              <a:gd name="connsiteX1" fmla="*/ 536415 w 3218491"/>
              <a:gd name="connsiteY1" fmla="*/ 0 h 719868"/>
              <a:gd name="connsiteX2" fmla="*/ 911541 w 3218491"/>
              <a:gd name="connsiteY2" fmla="*/ -231402 h 719868"/>
              <a:gd name="connsiteX3" fmla="*/ 1341038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1341038 w 3218491"/>
              <a:gd name="connsiteY9" fmla="*/ 719868 h 719868"/>
              <a:gd name="connsiteX10" fmla="*/ 536415 w 3218491"/>
              <a:gd name="connsiteY10" fmla="*/ 719868 h 719868"/>
              <a:gd name="connsiteX11" fmla="*/ 536415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293470 w 3218491"/>
              <a:gd name="connsiteY4" fmla="*/ 223858 h 951270"/>
              <a:gd name="connsiteX5" fmla="*/ 2519681 w 3218491"/>
              <a:gd name="connsiteY5" fmla="*/ 233383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004417 w 3218491"/>
              <a:gd name="connsiteY5" fmla="*/ 22385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004417 w 3218491"/>
              <a:gd name="connsiteY5" fmla="*/ 223858 h 951270"/>
              <a:gd name="connsiteX6" fmla="*/ 2818602 w 3218491"/>
              <a:gd name="connsiteY6" fmla="*/ 242908 h 951270"/>
              <a:gd name="connsiteX7" fmla="*/ 3218491 w 3218491"/>
              <a:gd name="connsiteY7" fmla="*/ 231402 h 951270"/>
              <a:gd name="connsiteX8" fmla="*/ 3218491 w 3218491"/>
              <a:gd name="connsiteY8" fmla="*/ 351380 h 951270"/>
              <a:gd name="connsiteX9" fmla="*/ 3218491 w 3218491"/>
              <a:gd name="connsiteY9" fmla="*/ 351380 h 951270"/>
              <a:gd name="connsiteX10" fmla="*/ 3218491 w 3218491"/>
              <a:gd name="connsiteY10" fmla="*/ 531347 h 951270"/>
              <a:gd name="connsiteX11" fmla="*/ 3218491 w 3218491"/>
              <a:gd name="connsiteY11" fmla="*/ 951270 h 951270"/>
              <a:gd name="connsiteX12" fmla="*/ 1341038 w 3218491"/>
              <a:gd name="connsiteY12" fmla="*/ 951270 h 951270"/>
              <a:gd name="connsiteX13" fmla="*/ 536415 w 3218491"/>
              <a:gd name="connsiteY13" fmla="*/ 951270 h 951270"/>
              <a:gd name="connsiteX14" fmla="*/ 536415 w 3218491"/>
              <a:gd name="connsiteY14" fmla="*/ 951270 h 951270"/>
              <a:gd name="connsiteX15" fmla="*/ 0 w 3218491"/>
              <a:gd name="connsiteY15" fmla="*/ 951270 h 951270"/>
              <a:gd name="connsiteX16" fmla="*/ 0 w 3218491"/>
              <a:gd name="connsiteY16" fmla="*/ 531347 h 951270"/>
              <a:gd name="connsiteX17" fmla="*/ 0 w 3218491"/>
              <a:gd name="connsiteY17" fmla="*/ 351380 h 951270"/>
              <a:gd name="connsiteX18" fmla="*/ 0 w 3218491"/>
              <a:gd name="connsiteY18" fmla="*/ 351380 h 951270"/>
              <a:gd name="connsiteX19" fmla="*/ 0 w 3218491"/>
              <a:gd name="connsiteY19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004417 w 3218491"/>
              <a:gd name="connsiteY4" fmla="*/ 223858 h 951270"/>
              <a:gd name="connsiteX5" fmla="*/ 2818602 w 3218491"/>
              <a:gd name="connsiteY5" fmla="*/ 24290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2996338 w 3218491"/>
              <a:gd name="connsiteY5" fmla="*/ 233383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3012496 w 3218491"/>
              <a:gd name="connsiteY5" fmla="*/ 22385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012496 w 3218491"/>
              <a:gd name="connsiteY4" fmla="*/ 223858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753970 w 3218491"/>
              <a:gd name="connsiteY4" fmla="*/ 223858 h 951270"/>
              <a:gd name="connsiteX5" fmla="*/ 3012496 w 3218491"/>
              <a:gd name="connsiteY5" fmla="*/ 22385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753970 w 3218491"/>
              <a:gd name="connsiteY4" fmla="*/ 223858 h 951270"/>
              <a:gd name="connsiteX5" fmla="*/ 2923628 w 3218491"/>
              <a:gd name="connsiteY5" fmla="*/ 223858 h 951270"/>
              <a:gd name="connsiteX6" fmla="*/ 3012496 w 3218491"/>
              <a:gd name="connsiteY6" fmla="*/ 223858 h 951270"/>
              <a:gd name="connsiteX7" fmla="*/ 3218491 w 3218491"/>
              <a:gd name="connsiteY7" fmla="*/ 231402 h 951270"/>
              <a:gd name="connsiteX8" fmla="*/ 3218491 w 3218491"/>
              <a:gd name="connsiteY8" fmla="*/ 351380 h 951270"/>
              <a:gd name="connsiteX9" fmla="*/ 3218491 w 3218491"/>
              <a:gd name="connsiteY9" fmla="*/ 351380 h 951270"/>
              <a:gd name="connsiteX10" fmla="*/ 3218491 w 3218491"/>
              <a:gd name="connsiteY10" fmla="*/ 531347 h 951270"/>
              <a:gd name="connsiteX11" fmla="*/ 3218491 w 3218491"/>
              <a:gd name="connsiteY11" fmla="*/ 951270 h 951270"/>
              <a:gd name="connsiteX12" fmla="*/ 1341038 w 3218491"/>
              <a:gd name="connsiteY12" fmla="*/ 951270 h 951270"/>
              <a:gd name="connsiteX13" fmla="*/ 536415 w 3218491"/>
              <a:gd name="connsiteY13" fmla="*/ 951270 h 951270"/>
              <a:gd name="connsiteX14" fmla="*/ 536415 w 3218491"/>
              <a:gd name="connsiteY14" fmla="*/ 951270 h 951270"/>
              <a:gd name="connsiteX15" fmla="*/ 0 w 3218491"/>
              <a:gd name="connsiteY15" fmla="*/ 951270 h 951270"/>
              <a:gd name="connsiteX16" fmla="*/ 0 w 3218491"/>
              <a:gd name="connsiteY16" fmla="*/ 531347 h 951270"/>
              <a:gd name="connsiteX17" fmla="*/ 0 w 3218491"/>
              <a:gd name="connsiteY17" fmla="*/ 351380 h 951270"/>
              <a:gd name="connsiteX18" fmla="*/ 0 w 3218491"/>
              <a:gd name="connsiteY18" fmla="*/ 351380 h 951270"/>
              <a:gd name="connsiteX19" fmla="*/ 0 w 3218491"/>
              <a:gd name="connsiteY19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753970 w 3218491"/>
              <a:gd name="connsiteY4" fmla="*/ 223858 h 951270"/>
              <a:gd name="connsiteX5" fmla="*/ 3004417 w 3218491"/>
              <a:gd name="connsiteY5" fmla="*/ 4783 h 951270"/>
              <a:gd name="connsiteX6" fmla="*/ 3012496 w 3218491"/>
              <a:gd name="connsiteY6" fmla="*/ 223858 h 951270"/>
              <a:gd name="connsiteX7" fmla="*/ 3218491 w 3218491"/>
              <a:gd name="connsiteY7" fmla="*/ 231402 h 951270"/>
              <a:gd name="connsiteX8" fmla="*/ 3218491 w 3218491"/>
              <a:gd name="connsiteY8" fmla="*/ 351380 h 951270"/>
              <a:gd name="connsiteX9" fmla="*/ 3218491 w 3218491"/>
              <a:gd name="connsiteY9" fmla="*/ 351380 h 951270"/>
              <a:gd name="connsiteX10" fmla="*/ 3218491 w 3218491"/>
              <a:gd name="connsiteY10" fmla="*/ 531347 h 951270"/>
              <a:gd name="connsiteX11" fmla="*/ 3218491 w 3218491"/>
              <a:gd name="connsiteY11" fmla="*/ 951270 h 951270"/>
              <a:gd name="connsiteX12" fmla="*/ 1341038 w 3218491"/>
              <a:gd name="connsiteY12" fmla="*/ 951270 h 951270"/>
              <a:gd name="connsiteX13" fmla="*/ 536415 w 3218491"/>
              <a:gd name="connsiteY13" fmla="*/ 951270 h 951270"/>
              <a:gd name="connsiteX14" fmla="*/ 536415 w 3218491"/>
              <a:gd name="connsiteY14" fmla="*/ 951270 h 951270"/>
              <a:gd name="connsiteX15" fmla="*/ 0 w 3218491"/>
              <a:gd name="connsiteY15" fmla="*/ 951270 h 951270"/>
              <a:gd name="connsiteX16" fmla="*/ 0 w 3218491"/>
              <a:gd name="connsiteY16" fmla="*/ 531347 h 951270"/>
              <a:gd name="connsiteX17" fmla="*/ 0 w 3218491"/>
              <a:gd name="connsiteY17" fmla="*/ 351380 h 951270"/>
              <a:gd name="connsiteX18" fmla="*/ 0 w 3218491"/>
              <a:gd name="connsiteY18" fmla="*/ 351380 h 951270"/>
              <a:gd name="connsiteX19" fmla="*/ 0 w 3218491"/>
              <a:gd name="connsiteY19" fmla="*/ 231402 h 951270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8491" h="946487">
                <a:moveTo>
                  <a:pt x="0" y="226619"/>
                </a:moveTo>
                <a:lnTo>
                  <a:pt x="869790" y="236144"/>
                </a:lnTo>
                <a:cubicBezTo>
                  <a:pt x="776393" y="173556"/>
                  <a:pt x="688349" y="119090"/>
                  <a:pt x="589599" y="48380"/>
                </a:cubicBezTo>
                <a:cubicBezTo>
                  <a:pt x="821123" y="120197"/>
                  <a:pt x="944508" y="167206"/>
                  <a:pt x="1121963" y="226619"/>
                </a:cubicBezTo>
                <a:lnTo>
                  <a:pt x="2753970" y="219075"/>
                </a:lnTo>
                <a:lnTo>
                  <a:pt x="3004417" y="0"/>
                </a:lnTo>
                <a:lnTo>
                  <a:pt x="3012496" y="219075"/>
                </a:lnTo>
                <a:lnTo>
                  <a:pt x="3218491" y="226619"/>
                </a:lnTo>
                <a:lnTo>
                  <a:pt x="3218491" y="346597"/>
                </a:lnTo>
                <a:lnTo>
                  <a:pt x="3218491" y="346597"/>
                </a:lnTo>
                <a:lnTo>
                  <a:pt x="3218491" y="526564"/>
                </a:lnTo>
                <a:lnTo>
                  <a:pt x="3218491" y="946487"/>
                </a:lnTo>
                <a:lnTo>
                  <a:pt x="1341038" y="946487"/>
                </a:lnTo>
                <a:lnTo>
                  <a:pt x="536415" y="946487"/>
                </a:lnTo>
                <a:lnTo>
                  <a:pt x="536415" y="946487"/>
                </a:lnTo>
                <a:lnTo>
                  <a:pt x="0" y="946487"/>
                </a:lnTo>
                <a:lnTo>
                  <a:pt x="0" y="526564"/>
                </a:lnTo>
                <a:lnTo>
                  <a:pt x="0" y="346597"/>
                </a:lnTo>
                <a:lnTo>
                  <a:pt x="0" y="346597"/>
                </a:lnTo>
                <a:lnTo>
                  <a:pt x="0" y="226619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 </a:t>
            </a:r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ja-JP" altLang="en-US" sz="1600" b="1" dirty="0"/>
              <a:t>次回実行</a:t>
            </a:r>
            <a:r>
              <a:rPr lang="ja-JP" altLang="en-US" sz="1600" b="1" dirty="0" smtClean="0"/>
              <a:t>日付の</a:t>
            </a:r>
            <a:r>
              <a:rPr lang="ja-JP" altLang="en-US" sz="1600" b="1" dirty="0" smtClean="0">
                <a:latin typeface="+mn-ea"/>
              </a:rPr>
              <a:t>インターバル時間前</a:t>
            </a:r>
            <a:r>
              <a:rPr lang="ja-JP" altLang="en-US" sz="1600" b="1" dirty="0">
                <a:latin typeface="+mn-ea"/>
              </a:rPr>
              <a:t>に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なると表示</a:t>
            </a:r>
            <a:r>
              <a:rPr lang="ja-JP" altLang="en-US" sz="1600" b="1" dirty="0" smtClean="0">
                <a:latin typeface="+mn-ea"/>
              </a:rPr>
              <a:t>されます</a:t>
            </a:r>
            <a:endParaRPr lang="ja-JP" altLang="en-US" sz="16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660" y="3244334"/>
            <a:ext cx="2579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 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212184" y="3174509"/>
            <a:ext cx="6718657" cy="648090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【</a:t>
            </a:r>
            <a:r>
              <a:rPr lang="ja-JP" altLang="en-US" sz="1400" b="1" dirty="0">
                <a:latin typeface="+mn-ea"/>
              </a:rPr>
              <a:t>例</a:t>
            </a:r>
            <a:r>
              <a:rPr lang="en-US" altLang="ja-JP" sz="1400" b="1" dirty="0" smtClean="0">
                <a:latin typeface="+mn-ea"/>
              </a:rPr>
              <a:t>】</a:t>
            </a:r>
            <a:r>
              <a:rPr lang="ja-JP" altLang="en-US" sz="1400" b="1" dirty="0" smtClean="0"/>
              <a:t>次回</a:t>
            </a:r>
            <a:r>
              <a:rPr lang="ja-JP" altLang="en-US" sz="1400" b="1" dirty="0"/>
              <a:t>実行</a:t>
            </a:r>
            <a:r>
              <a:rPr lang="ja-JP" altLang="en-US" sz="1400" b="1" dirty="0" smtClean="0"/>
              <a:t>日付</a:t>
            </a:r>
            <a:r>
              <a:rPr lang="ja-JP" altLang="en-US" sz="1400" b="1" dirty="0" smtClean="0">
                <a:latin typeface="+mn-ea"/>
              </a:rPr>
              <a:t>が「</a:t>
            </a:r>
            <a:r>
              <a:rPr lang="en-US" altLang="ja-JP" sz="1400" b="1" dirty="0">
                <a:latin typeface="+mn-ea"/>
              </a:rPr>
              <a:t>2021/9/1 18:00</a:t>
            </a:r>
            <a:r>
              <a:rPr lang="ja-JP" altLang="en-US" sz="1400" b="1" dirty="0">
                <a:latin typeface="+mn-ea"/>
              </a:rPr>
              <a:t>」 で </a:t>
            </a:r>
            <a:r>
              <a:rPr lang="ja-JP" altLang="en-US" sz="1400" b="1" dirty="0" smtClean="0">
                <a:latin typeface="+mn-ea"/>
              </a:rPr>
              <a:t>インターバル</a:t>
            </a:r>
            <a:r>
              <a:rPr lang="ja-JP" altLang="en-US" sz="1400" b="1" dirty="0">
                <a:latin typeface="+mn-ea"/>
              </a:rPr>
              <a:t>時間が</a:t>
            </a:r>
            <a:r>
              <a:rPr lang="en-US" altLang="ja-JP" sz="1400" b="1" dirty="0">
                <a:latin typeface="+mn-ea"/>
              </a:rPr>
              <a:t>3</a:t>
            </a:r>
            <a:r>
              <a:rPr lang="ja-JP" altLang="en-US" sz="1400" b="1" dirty="0">
                <a:latin typeface="+mn-ea"/>
              </a:rPr>
              <a:t>分の場合</a:t>
            </a:r>
            <a:r>
              <a:rPr lang="ja-JP" altLang="en-US" sz="1400" b="1" dirty="0" smtClean="0">
                <a:latin typeface="+mn-ea"/>
              </a:rPr>
              <a:t>、</a:t>
            </a:r>
          </a:p>
          <a:p>
            <a:pPr algn="ctr"/>
            <a:r>
              <a:rPr lang="ja-JP" altLang="en-US" sz="1400" b="1" dirty="0" smtClean="0">
                <a:latin typeface="+mn-ea"/>
              </a:rPr>
              <a:t>　「</a:t>
            </a:r>
            <a:r>
              <a:rPr lang="en-US" altLang="ja-JP" sz="1400" b="1" dirty="0">
                <a:latin typeface="+mn-ea"/>
              </a:rPr>
              <a:t>2021/9/1</a:t>
            </a:r>
            <a:r>
              <a:rPr lang="en-US" altLang="ja-JP" sz="1400" b="1" dirty="0" smtClean="0">
                <a:latin typeface="+mn-ea"/>
              </a:rPr>
              <a:t> 17:57</a:t>
            </a:r>
            <a:r>
              <a:rPr lang="ja-JP" altLang="en-US" sz="1400" b="1" dirty="0" smtClean="0">
                <a:latin typeface="+mn-ea"/>
              </a:rPr>
              <a:t>」 に未実行（予約）ステータスに遷移します。</a:t>
            </a:r>
            <a:endParaRPr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10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についての説明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とは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の特徴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メニューの機能</a:t>
            </a:r>
            <a:r>
              <a:rPr lang="ja-JP" altLang="en-US" sz="2000" dirty="0"/>
              <a:t>説明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の作業フロー</a:t>
            </a:r>
            <a:endParaRPr lang="ja-JP" altLang="en-US" sz="2000" dirty="0"/>
          </a:p>
          <a:p>
            <a:pPr lvl="1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 smtClean="0"/>
              <a:t>13/14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smtClean="0"/>
              <a:t>Conductor</a:t>
            </a:r>
            <a:r>
              <a:rPr lang="ja-JP" altLang="en-US" b="1"/>
              <a:t>通知先</a:t>
            </a:r>
            <a:r>
              <a:rPr lang="ja-JP" altLang="en-US" b="1" smtClean="0"/>
              <a:t>定義（</a:t>
            </a:r>
            <a:r>
              <a:rPr lang="en-US" altLang="ja-JP" b="1" smtClean="0"/>
              <a:t>1/2</a:t>
            </a:r>
            <a:r>
              <a:rPr lang="ja-JP" altLang="en-US" b="1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smtClean="0"/>
              <a:t>指定のメッセージツール（</a:t>
            </a:r>
            <a:r>
              <a:rPr lang="en-US" altLang="ja-JP" smtClean="0"/>
              <a:t>Teams</a:t>
            </a:r>
            <a:r>
              <a:rPr lang="ja-JP" altLang="en-US" smtClean="0"/>
              <a:t>、</a:t>
            </a:r>
            <a:r>
              <a:rPr lang="en-US" altLang="ja-JP" smtClean="0"/>
              <a:t>Slack</a:t>
            </a:r>
            <a:r>
              <a:rPr lang="ja-JP" altLang="en-US" smtClean="0"/>
              <a:t>）に</a:t>
            </a:r>
            <a:r>
              <a:rPr lang="en-US" altLang="ja-JP" smtClean="0"/>
              <a:t>Conductor</a:t>
            </a:r>
            <a:r>
              <a:rPr lang="ja-JP" altLang="en-US" smtClean="0"/>
              <a:t>の実行結果を</a:t>
            </a:r>
            <a:r>
              <a:rPr lang="en-US" altLang="ja-JP"/>
              <a:t>http</a:t>
            </a:r>
            <a:r>
              <a:rPr lang="ja-JP" altLang="en-US" smtClean="0"/>
              <a:t>リクエストで送る</a:t>
            </a:r>
            <a:r>
              <a:rPr lang="ja-JP" altLang="en-US"/>
              <a:t>ことができます</a:t>
            </a:r>
            <a:r>
              <a:rPr lang="ja-JP" altLang="en-US" smtClean="0"/>
              <a:t>。</a:t>
            </a:r>
            <a:r>
              <a:rPr lang="ja-JP" altLang="en-US"/>
              <a:t> 「</a:t>
            </a:r>
            <a:r>
              <a:rPr lang="en-US" altLang="ja-JP"/>
              <a:t>Conductor</a:t>
            </a:r>
            <a:r>
              <a:rPr lang="ja-JP" altLang="en-US"/>
              <a:t>通知先定義」メニュー</a:t>
            </a:r>
            <a:r>
              <a:rPr lang="ja-JP" altLang="en-US" smtClean="0"/>
              <a:t>で通知先や通知</a:t>
            </a:r>
            <a:r>
              <a:rPr lang="ja-JP" altLang="en-US"/>
              <a:t>内容の定義を行います</a:t>
            </a:r>
            <a:r>
              <a:rPr lang="ja-JP" altLang="en-US" smtClean="0"/>
              <a:t>。</a:t>
            </a:r>
            <a:r>
              <a:rPr lang="ja-JP" altLang="en-US"/>
              <a:t>詳細は</a:t>
            </a:r>
            <a:r>
              <a:rPr lang="ja-JP" altLang="en-US">
                <a:hlinkClick r:id="rId2"/>
              </a:rPr>
              <a:t>マニュアル</a:t>
            </a:r>
            <a:r>
              <a:rPr lang="ja-JP" altLang="en-US"/>
              <a:t>をご覧ください</a:t>
            </a:r>
            <a:r>
              <a:rPr lang="ja-JP" altLang="en-US" smtClean="0"/>
              <a:t>。</a:t>
            </a:r>
            <a:endParaRPr lang="en-US" altLang="ja-JP" smtClean="0"/>
          </a:p>
          <a:p>
            <a:pPr lvl="1"/>
            <a:r>
              <a:rPr lang="ja-JP" altLang="en-US" smtClean="0"/>
              <a:t>実行</a:t>
            </a:r>
            <a:r>
              <a:rPr lang="ja-JP" altLang="en-US"/>
              <a:t>時間</a:t>
            </a:r>
            <a:r>
              <a:rPr lang="ja-JP" altLang="en-US" smtClean="0"/>
              <a:t>が長い処理や、予約実行の結果確認などでご活用いただけます。</a:t>
            </a:r>
            <a:endParaRPr lang="en-US" altLang="ja-JP" smtClean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660" y="4106388"/>
            <a:ext cx="2579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 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34" y="2708900"/>
            <a:ext cx="8592758" cy="3596208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1187530" y="5121706"/>
            <a:ext cx="7561050" cy="7515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四角形吹き出し 11"/>
          <p:cNvSpPr/>
          <p:nvPr/>
        </p:nvSpPr>
        <p:spPr bwMode="auto">
          <a:xfrm>
            <a:off x="5580140" y="4005080"/>
            <a:ext cx="2592360" cy="858827"/>
          </a:xfrm>
          <a:prstGeom prst="wedgeRectCallout">
            <a:avLst>
              <a:gd name="adj1" fmla="val -38346"/>
              <a:gd name="adj2" fmla="val 79525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smtClean="0">
                <a:latin typeface="+mn-ea"/>
              </a:rPr>
              <a:t>通知先・通知内容の</a:t>
            </a:r>
            <a:endParaRPr lang="en-US" altLang="ja-JP" sz="1600" b="1" smtClean="0">
              <a:latin typeface="+mn-ea"/>
            </a:endParaRPr>
          </a:p>
          <a:p>
            <a:pPr algn="ctr"/>
            <a:r>
              <a:rPr lang="ja-JP" altLang="en-US" sz="1600" b="1" smtClean="0">
                <a:latin typeface="+mn-ea"/>
              </a:rPr>
              <a:t>定義をします。</a:t>
            </a:r>
            <a:endParaRPr kumimoji="1" lang="ja-JP" altLang="en-US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02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 smtClean="0"/>
              <a:t>14/14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smtClean="0"/>
              <a:t>Conductor</a:t>
            </a:r>
            <a:r>
              <a:rPr lang="ja-JP" altLang="en-US" b="1"/>
              <a:t>通知先</a:t>
            </a:r>
            <a:r>
              <a:rPr lang="ja-JP" altLang="en-US" b="1" smtClean="0"/>
              <a:t>定義（</a:t>
            </a:r>
            <a:r>
              <a:rPr lang="en-US" altLang="ja-JP" b="1" smtClean="0"/>
              <a:t>2/2</a:t>
            </a:r>
            <a:r>
              <a:rPr lang="ja-JP" altLang="en-US" b="1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smtClean="0"/>
              <a:t>「</a:t>
            </a:r>
            <a:r>
              <a:rPr lang="en-US" altLang="ja-JP"/>
              <a:t>Conductor </a:t>
            </a:r>
            <a:r>
              <a:rPr lang="ja-JP" altLang="en-US"/>
              <a:t>クラス編集」の「</a:t>
            </a:r>
            <a:r>
              <a:rPr lang="en-US" altLang="ja-JP"/>
              <a:t>Notice</a:t>
            </a:r>
            <a:r>
              <a:rPr lang="ja-JP" altLang="en-US" smtClean="0"/>
              <a:t>」から登録</a:t>
            </a:r>
            <a:r>
              <a:rPr lang="ja-JP" altLang="en-US"/>
              <a:t>した</a:t>
            </a:r>
            <a:r>
              <a:rPr lang="en-US" altLang="ja-JP"/>
              <a:t>Conductor</a:t>
            </a:r>
            <a:r>
              <a:rPr lang="ja-JP" altLang="en-US"/>
              <a:t>通知先</a:t>
            </a:r>
            <a:r>
              <a:rPr lang="ja-JP" altLang="en-US" smtClean="0"/>
              <a:t>定義を指定して、通知を発出する</a:t>
            </a:r>
            <a:r>
              <a:rPr lang="en-US" altLang="ja-JP" smtClean="0"/>
              <a:t>Conductor</a:t>
            </a:r>
            <a:r>
              <a:rPr lang="ja-JP" altLang="en-US" smtClean="0"/>
              <a:t>作業ステータスを設定します。</a:t>
            </a:r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23660" y="3244334"/>
            <a:ext cx="2579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 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82" y="5049363"/>
            <a:ext cx="5553062" cy="14038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" y="1918715"/>
            <a:ext cx="8576606" cy="3020570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 bwMode="auto">
          <a:xfrm>
            <a:off x="4729187" y="2059166"/>
            <a:ext cx="3218491" cy="863888"/>
          </a:xfrm>
          <a:prstGeom prst="wedgeRectCallout">
            <a:avLst>
              <a:gd name="adj1" fmla="val 62826"/>
              <a:gd name="adj2" fmla="val 32789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クリック</a:t>
            </a:r>
            <a:r>
              <a:rPr kumimoji="1" lang="ja-JP" altLang="en-US" sz="1600" b="1" smtClean="0">
                <a:latin typeface="+mn-ea"/>
              </a:rPr>
              <a:t>すると</a:t>
            </a:r>
            <a:endParaRPr kumimoji="1" lang="en-US" altLang="ja-JP" sz="1600" b="1" smtClean="0">
              <a:latin typeface="+mn-ea"/>
            </a:endParaRPr>
          </a:p>
          <a:p>
            <a:pPr algn="ctr"/>
            <a:r>
              <a:rPr kumimoji="1" lang="ja-JP" altLang="en-US" sz="1600" b="1" smtClean="0">
                <a:latin typeface="+mn-ea"/>
              </a:rPr>
              <a:t>「</a:t>
            </a:r>
            <a:r>
              <a:rPr kumimoji="1" lang="en-US" altLang="ja-JP" sz="1600" b="1" smtClean="0">
                <a:latin typeface="+mn-ea"/>
              </a:rPr>
              <a:t>Notice</a:t>
            </a:r>
            <a:r>
              <a:rPr kumimoji="1" lang="ja-JP" altLang="en-US" sz="1600" b="1" smtClean="0">
                <a:latin typeface="+mn-ea"/>
              </a:rPr>
              <a:t> </a:t>
            </a:r>
            <a:r>
              <a:rPr kumimoji="1" lang="en-US" altLang="ja-JP" sz="1600" b="1" smtClean="0">
                <a:latin typeface="+mn-ea"/>
              </a:rPr>
              <a:t>list</a:t>
            </a:r>
            <a:r>
              <a:rPr kumimoji="1" lang="ja-JP" altLang="en-US" sz="1600" b="1" smtClean="0">
                <a:latin typeface="+mn-ea"/>
              </a:rPr>
              <a:t>」が表示されます。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388530" y="2690181"/>
            <a:ext cx="360050" cy="2496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6" name="直線矢印コネクタ 15"/>
          <p:cNvCxnSpPr/>
          <p:nvPr/>
        </p:nvCxnSpPr>
        <p:spPr bwMode="auto">
          <a:xfrm flipH="1">
            <a:off x="7348044" y="3068950"/>
            <a:ext cx="1040486" cy="198041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113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179513" y="1425820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9514" y="2409363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4" y="3353073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467430" y="1558050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の作業フロー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753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の作業フローは以下の</a:t>
            </a:r>
            <a:r>
              <a:rPr lang="ja-JP" altLang="en-US" dirty="0" smtClean="0"/>
              <a:t>通りです。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実際の操作は実習編にて記載しています。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467430" y="3415912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93241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467430" y="196542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67430" y="581895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467430" y="533417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467430" y="485461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467430" y="437504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467430" y="148192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67430" y="244892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467430" y="389547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12076" y="1436615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829193" y="2373602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68000" y="3353073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4149"/>
          <a:stretch/>
        </p:blipFill>
        <p:spPr>
          <a:xfrm>
            <a:off x="314451" y="2060810"/>
            <a:ext cx="8513632" cy="38165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/>
              <a:t>メインメニュー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</a:t>
            </a:r>
            <a:r>
              <a:rPr lang="ja-JP" altLang="en-US" sz="1800"/>
              <a:t>メニューグループ</a:t>
            </a:r>
            <a:r>
              <a:rPr lang="ja-JP" altLang="en-US" sz="1800" smtClean="0"/>
              <a:t>の「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</a:t>
            </a:r>
            <a:r>
              <a:rPr lang="ja-JP" altLang="en-US" sz="1800" smtClean="0"/>
              <a:t>について解説しています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3851900" y="3212970"/>
            <a:ext cx="50407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76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Conductor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ver1.5.0</a:t>
            </a:r>
            <a:r>
              <a:rPr lang="ja-JP" altLang="en-US" dirty="0" smtClean="0"/>
              <a:t>より追加された機能です。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ITA </a:t>
            </a:r>
            <a:r>
              <a:rPr lang="ja-JP" altLang="en-US" dirty="0" smtClean="0"/>
              <a:t>における一連の作業の単位を指し、オペレーション名と関連付けて実行します。（ジョブフロー）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Conductor</a:t>
            </a:r>
            <a:r>
              <a:rPr lang="ja-JP" altLang="en-US" kern="0" dirty="0" smtClean="0"/>
              <a:t>とは</a:t>
            </a:r>
            <a:endParaRPr lang="en-US" kern="0" dirty="0"/>
          </a:p>
        </p:txBody>
      </p:sp>
      <p:cxnSp>
        <p:nvCxnSpPr>
          <p:cNvPr id="79" name="直線コネクタ 78"/>
          <p:cNvCxnSpPr>
            <a:stCxn id="109" idx="2"/>
            <a:endCxn id="114" idx="1"/>
          </p:cNvCxnSpPr>
          <p:nvPr/>
        </p:nvCxnSpPr>
        <p:spPr bwMode="auto">
          <a:xfrm>
            <a:off x="1560719" y="3180429"/>
            <a:ext cx="1265229" cy="115899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>
            <a:stCxn id="109" idx="2"/>
            <a:endCxn id="117" idx="1"/>
          </p:cNvCxnSpPr>
          <p:nvPr/>
        </p:nvCxnSpPr>
        <p:spPr bwMode="auto">
          <a:xfrm>
            <a:off x="1560719" y="3180429"/>
            <a:ext cx="1283798" cy="2260256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>
            <a:stCxn id="109" idx="2"/>
            <a:endCxn id="115" idx="1"/>
          </p:cNvCxnSpPr>
          <p:nvPr/>
        </p:nvCxnSpPr>
        <p:spPr bwMode="auto">
          <a:xfrm>
            <a:off x="1560719" y="3180429"/>
            <a:ext cx="1277411" cy="170962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正方形/長方形 121"/>
          <p:cNvSpPr/>
          <p:nvPr/>
        </p:nvSpPr>
        <p:spPr bwMode="auto">
          <a:xfrm>
            <a:off x="532162" y="2329902"/>
            <a:ext cx="6560188" cy="132080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5" name="正方形/長方形 124"/>
          <p:cNvSpPr/>
          <p:nvPr/>
        </p:nvSpPr>
        <p:spPr bwMode="auto">
          <a:xfrm>
            <a:off x="887829" y="2160944"/>
            <a:ext cx="1532224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8" name="下矢印 107"/>
          <p:cNvSpPr/>
          <p:nvPr/>
        </p:nvSpPr>
        <p:spPr bwMode="auto">
          <a:xfrm rot="16200000">
            <a:off x="4072129" y="243084"/>
            <a:ext cx="324000" cy="5428407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9" name="角丸四角形 108"/>
          <p:cNvSpPr/>
          <p:nvPr/>
        </p:nvSpPr>
        <p:spPr bwMode="auto">
          <a:xfrm>
            <a:off x="660719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角丸四角形 109"/>
          <p:cNvSpPr/>
          <p:nvPr/>
        </p:nvSpPr>
        <p:spPr bwMode="auto">
          <a:xfrm>
            <a:off x="2728260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角丸四角形 111"/>
          <p:cNvSpPr/>
          <p:nvPr/>
        </p:nvSpPr>
        <p:spPr bwMode="auto">
          <a:xfrm>
            <a:off x="4795201" y="2736675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688704" y="3876692"/>
            <a:ext cx="3901030" cy="2072657"/>
            <a:chOff x="4099215" y="3573876"/>
            <a:chExt cx="3528000" cy="1908000"/>
          </a:xfrm>
        </p:grpSpPr>
        <p:sp>
          <p:nvSpPr>
            <p:cNvPr id="73" name="正方形/長方形 72"/>
            <p:cNvSpPr/>
            <p:nvPr/>
          </p:nvSpPr>
          <p:spPr bwMode="auto">
            <a:xfrm>
              <a:off x="4099215" y="3573876"/>
              <a:ext cx="3528000" cy="19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220487" y="3790314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6166662" y="3724676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8" name="正方形/長方形 77"/>
            <p:cNvSpPr/>
            <p:nvPr/>
          </p:nvSpPr>
          <p:spPr bwMode="auto">
            <a:xfrm>
              <a:off x="6115778" y="3654775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200" b="1" dirty="0" smtClean="0">
                <a:latin typeface="+mn-ea"/>
              </a:endParaRPr>
            </a:p>
          </p:txBody>
        </p:sp>
        <p:cxnSp>
          <p:nvCxnSpPr>
            <p:cNvPr id="100" name="直線コネクタ 99"/>
            <p:cNvCxnSpPr>
              <a:endCxn id="118" idx="1"/>
            </p:cNvCxnSpPr>
            <p:nvPr/>
          </p:nvCxnSpPr>
          <p:spPr bwMode="auto">
            <a:xfrm>
              <a:off x="5813792" y="4009463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直線コネクタ 100"/>
            <p:cNvCxnSpPr>
              <a:stCxn id="114" idx="3"/>
              <a:endCxn id="119" idx="1"/>
            </p:cNvCxnSpPr>
            <p:nvPr/>
          </p:nvCxnSpPr>
          <p:spPr bwMode="auto">
            <a:xfrm>
              <a:off x="5812308" y="4012907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直線コネクタ 101"/>
            <p:cNvCxnSpPr>
              <a:stCxn id="115" idx="3"/>
              <a:endCxn id="120" idx="1"/>
            </p:cNvCxnSpPr>
            <p:nvPr/>
          </p:nvCxnSpPr>
          <p:spPr bwMode="auto">
            <a:xfrm>
              <a:off x="5823325" y="4506733"/>
              <a:ext cx="478882" cy="220704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直線コネクタ 104"/>
            <p:cNvCxnSpPr>
              <a:stCxn id="117" idx="3"/>
              <a:endCxn id="121" idx="1"/>
            </p:cNvCxnSpPr>
            <p:nvPr/>
          </p:nvCxnSpPr>
          <p:spPr bwMode="auto">
            <a:xfrm>
              <a:off x="5829102" y="5013621"/>
              <a:ext cx="473107" cy="4927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正方形/長方形 105"/>
            <p:cNvSpPr/>
            <p:nvPr/>
          </p:nvSpPr>
          <p:spPr bwMode="auto">
            <a:xfrm>
              <a:off x="6132989" y="3672439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114" name="角丸四角形 113"/>
            <p:cNvSpPr/>
            <p:nvPr/>
          </p:nvSpPr>
          <p:spPr bwMode="auto">
            <a:xfrm>
              <a:off x="4223335" y="3850343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1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角丸四角形 114"/>
            <p:cNvSpPr/>
            <p:nvPr/>
          </p:nvSpPr>
          <p:spPr bwMode="auto">
            <a:xfrm>
              <a:off x="4234352" y="4357230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2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 bwMode="auto">
            <a:xfrm>
              <a:off x="5067872" y="5221531"/>
              <a:ext cx="0" cy="1794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7" name="角丸四角形 116"/>
            <p:cNvSpPr/>
            <p:nvPr/>
          </p:nvSpPr>
          <p:spPr bwMode="auto">
            <a:xfrm>
              <a:off x="4240129" y="4864118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角丸四角形 117"/>
            <p:cNvSpPr/>
            <p:nvPr/>
          </p:nvSpPr>
          <p:spPr bwMode="auto">
            <a:xfrm>
              <a:off x="6313224" y="3907016"/>
              <a:ext cx="932618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VAR_a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9" name="角丸四角形 118"/>
            <p:cNvSpPr/>
            <p:nvPr/>
          </p:nvSpPr>
          <p:spPr bwMode="auto">
            <a:xfrm>
              <a:off x="6313224" y="4242475"/>
              <a:ext cx="907985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VAR_b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0" name="角丸四角形 119"/>
            <p:cNvSpPr/>
            <p:nvPr/>
          </p:nvSpPr>
          <p:spPr bwMode="auto">
            <a:xfrm>
              <a:off x="6302207" y="4577934"/>
              <a:ext cx="919002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VAR_c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角丸四角形 120"/>
            <p:cNvSpPr/>
            <p:nvPr/>
          </p:nvSpPr>
          <p:spPr bwMode="auto">
            <a:xfrm>
              <a:off x="6302209" y="4913393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左カーブ矢印 61"/>
          <p:cNvSpPr/>
          <p:nvPr/>
        </p:nvSpPr>
        <p:spPr bwMode="auto">
          <a:xfrm rot="4317686">
            <a:off x="3340479" y="2715177"/>
            <a:ext cx="797860" cy="5684032"/>
          </a:xfrm>
          <a:prstGeom prst="curvedLef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269734" y="489751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latin typeface="+mn-ea"/>
              </a:rPr>
              <a:t>正常終了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 smtClean="0"/>
              <a:t>Conductor</a:t>
            </a:r>
            <a:r>
              <a:rPr kumimoji="1" lang="ja-JP" altLang="en-US" sz="1800" dirty="0" smtClean="0"/>
              <a:t>では</a:t>
            </a:r>
            <a:r>
              <a:rPr kumimoji="1" lang="en-US" altLang="ja-JP" sz="1800" dirty="0" smtClean="0"/>
              <a:t>Symphony</a:t>
            </a:r>
            <a:r>
              <a:rPr kumimoji="1" lang="ja-JP" altLang="en-US" sz="1800" dirty="0" smtClean="0"/>
              <a:t>機能と同様の作業実行機能に加え、以下の機能を備えています。</a:t>
            </a:r>
            <a:r>
              <a:rPr kumimoji="1" lang="en-US" altLang="ja-JP" sz="1800" dirty="0" smtClean="0"/>
              <a:t>	</a:t>
            </a:r>
            <a:br>
              <a:rPr kumimoji="1" lang="en-US" altLang="ja-JP" sz="1800" dirty="0" smtClean="0"/>
            </a:br>
            <a:r>
              <a:rPr lang="ja-JP" altLang="en-US" sz="1800" dirty="0"/>
              <a:t>これらによって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で</a:t>
            </a:r>
            <a:r>
              <a:rPr lang="ja-JP" altLang="en-US" sz="1800" dirty="0"/>
              <a:t>は</a:t>
            </a:r>
            <a:r>
              <a:rPr lang="ja-JP" altLang="en-US" sz="1800" b="1" dirty="0" smtClean="0"/>
              <a:t>より高度なジョブフローを実行できます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800" dirty="0"/>
          </a:p>
          <a:p>
            <a:pPr lvl="1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の並列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実行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別のジョブフロー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呼び出し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altLang="ja-JP" sz="2000" b="1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>
                <a:solidFill>
                  <a:schemeClr val="accent6">
                    <a:lumMod val="90000"/>
                    <a:lumOff val="10000"/>
                  </a:schemeClr>
                </a:solidFill>
              </a:rPr>
              <a:t>の実行結果、または返り値による条件分岐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79512" y="3216598"/>
            <a:ext cx="8784001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5180" y="3047640"/>
            <a:ext cx="1660490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ジョブフロー</a:t>
            </a:r>
            <a:r>
              <a:rPr lang="en-US" altLang="ja-JP" b="1" dirty="0" smtClean="0">
                <a:latin typeface="+mn-ea"/>
              </a:rPr>
              <a:t> A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67404" y="367024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41302" y="3364599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841302" y="402623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下矢印 20"/>
          <p:cNvSpPr/>
          <p:nvPr/>
        </p:nvSpPr>
        <p:spPr bwMode="auto">
          <a:xfrm rot="16200000">
            <a:off x="2466737" y="397563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下矢印 21"/>
          <p:cNvSpPr/>
          <p:nvPr/>
        </p:nvSpPr>
        <p:spPr bwMode="auto">
          <a:xfrm rot="16200000">
            <a:off x="2473431" y="331031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4" name="直線コネクタ 23"/>
          <p:cNvCxnSpPr>
            <a:stCxn id="16" idx="3"/>
          </p:cNvCxnSpPr>
          <p:nvPr/>
        </p:nvCxnSpPr>
        <p:spPr bwMode="auto">
          <a:xfrm flipV="1">
            <a:off x="2067404" y="3893386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22" idx="0"/>
            <a:endCxn id="21" idx="0"/>
          </p:cNvCxnSpPr>
          <p:nvPr/>
        </p:nvCxnSpPr>
        <p:spPr bwMode="auto">
          <a:xfrm flipH="1">
            <a:off x="2293824" y="3584057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 flipV="1">
            <a:off x="4641302" y="3584056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4641302" y="4249375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 flipH="1">
            <a:off x="4971271" y="3584056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下矢印 36"/>
          <p:cNvSpPr/>
          <p:nvPr/>
        </p:nvSpPr>
        <p:spPr bwMode="auto">
          <a:xfrm rot="16200000">
            <a:off x="5192799" y="361964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フローチャート: 結合子 39"/>
          <p:cNvSpPr/>
          <p:nvPr/>
        </p:nvSpPr>
        <p:spPr bwMode="auto">
          <a:xfrm>
            <a:off x="5567364" y="3406446"/>
            <a:ext cx="1036262" cy="102443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呼び出し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フローチャート: 結合子 40"/>
          <p:cNvSpPr/>
          <p:nvPr/>
        </p:nvSpPr>
        <p:spPr bwMode="auto">
          <a:xfrm>
            <a:off x="395421" y="5029591"/>
            <a:ext cx="1036262" cy="1024433"/>
          </a:xfrm>
          <a:prstGeom prst="flowChartConnector">
            <a:avLst/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呼び出し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下矢印 41"/>
          <p:cNvSpPr/>
          <p:nvPr/>
        </p:nvSpPr>
        <p:spPr bwMode="auto">
          <a:xfrm rot="16200000">
            <a:off x="1598180" y="526806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4529362" y="5006840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4529362" y="566847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F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下矢印 45"/>
          <p:cNvSpPr/>
          <p:nvPr/>
        </p:nvSpPr>
        <p:spPr bwMode="auto">
          <a:xfrm rot="16200000">
            <a:off x="4154797" y="561787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下矢印 46"/>
          <p:cNvSpPr/>
          <p:nvPr/>
        </p:nvSpPr>
        <p:spPr bwMode="auto">
          <a:xfrm rot="16200000">
            <a:off x="4161491" y="4952559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コネクタ 47"/>
          <p:cNvCxnSpPr/>
          <p:nvPr/>
        </p:nvCxnSpPr>
        <p:spPr bwMode="auto">
          <a:xfrm flipV="1">
            <a:off x="3755464" y="5535627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47" idx="0"/>
            <a:endCxn id="46" idx="0"/>
          </p:cNvCxnSpPr>
          <p:nvPr/>
        </p:nvCxnSpPr>
        <p:spPr bwMode="auto">
          <a:xfrm flipH="1">
            <a:off x="3981884" y="5226298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角丸四角形 42"/>
          <p:cNvSpPr/>
          <p:nvPr/>
        </p:nvSpPr>
        <p:spPr bwMode="auto">
          <a:xfrm>
            <a:off x="1979657" y="531866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D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193813" y="4869200"/>
            <a:ext cx="8769700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537754" y="4670784"/>
            <a:ext cx="1627967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ジョブフロー</a:t>
            </a:r>
            <a:r>
              <a:rPr lang="en-US" altLang="ja-JP" b="1" dirty="0" smtClean="0">
                <a:latin typeface="+mn-ea"/>
              </a:rPr>
              <a:t> B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3269734" y="586490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latin typeface="+mn-ea"/>
              </a:rPr>
              <a:t>エラー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6200000">
            <a:off x="6775855" y="3619646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7150420" y="3670243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G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78032"/>
            <a:ext cx="1892595" cy="45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メニュー</a:t>
            </a:r>
            <a:r>
              <a:rPr lang="ja-JP" altLang="en-US" dirty="0"/>
              <a:t>の</a:t>
            </a:r>
            <a:r>
              <a:rPr kumimoji="1"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/>
              <a:t>（</a:t>
            </a:r>
            <a:r>
              <a:rPr lang="en-US" altLang="ja-JP" smtClean="0"/>
              <a:t>1/14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80990" y="3774876"/>
            <a:ext cx="1890273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89943" y="4242876"/>
            <a:ext cx="1882164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89943" y="4710876"/>
            <a:ext cx="1882164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53127" y="3828923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①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51650" y="4293120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051650" y="4787351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クラス編集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 smtClean="0"/>
              <a:t>　</a:t>
            </a: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を使用してオペレーションを作成します。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r>
              <a:rPr lang="ja-JP" altLang="en-US" sz="1600" dirty="0" smtClean="0"/>
              <a:t>　オペレーションを実行します。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作業確認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作成したオペレーションの確認できます。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④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定期作業実行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　</a:t>
            </a:r>
            <a:r>
              <a:rPr lang="ja-JP" altLang="en-US" sz="1600" dirty="0" smtClean="0"/>
              <a:t>オペレーションを登録し、定期実行を</a:t>
            </a:r>
            <a:r>
              <a:rPr lang="ja-JP" altLang="en-US" sz="1600" smtClean="0"/>
              <a:t>おこないます。</a:t>
            </a:r>
            <a:endParaRPr lang="en-US" altLang="ja-JP" sz="1600" smtClean="0"/>
          </a:p>
          <a:p>
            <a:endParaRPr lang="en-US" altLang="ja-JP" sz="1600"/>
          </a:p>
          <a:p>
            <a:r>
              <a:rPr lang="ja-JP" altLang="en-US" b="1" smtClean="0"/>
              <a:t>⑤</a:t>
            </a:r>
            <a:r>
              <a:rPr lang="en-US" altLang="ja-JP" b="1" smtClean="0"/>
              <a:t>Conductor</a:t>
            </a:r>
            <a:r>
              <a:rPr lang="ja-JP" altLang="en-US" b="1" smtClean="0"/>
              <a:t>通知先定義</a:t>
            </a:r>
            <a:endParaRPr lang="en-US" altLang="ja-JP" sz="1600" dirty="0"/>
          </a:p>
          <a:p>
            <a:r>
              <a:rPr lang="ja-JP" altLang="en-US" sz="1600" b="1" smtClean="0"/>
              <a:t>　</a:t>
            </a:r>
            <a:r>
              <a:rPr lang="en-US" altLang="ja-JP" sz="1600" smtClean="0"/>
              <a:t>Conductor</a:t>
            </a:r>
            <a:r>
              <a:rPr lang="ja-JP" altLang="en-US" sz="1600" smtClean="0"/>
              <a:t>で</a:t>
            </a:r>
            <a:r>
              <a:rPr lang="ja-JP" altLang="en-US" sz="1600"/>
              <a:t>作業時に実行される通知に関する定義を設定</a:t>
            </a:r>
            <a:r>
              <a:rPr lang="ja-JP" altLang="en-US" sz="1600" smtClean="0"/>
              <a:t>します</a:t>
            </a:r>
            <a:r>
              <a:rPr lang="ja-JP" altLang="en-US" sz="1600"/>
              <a:t>。</a:t>
            </a:r>
            <a:endParaRPr lang="en-US" altLang="ja-JP" sz="1600" b="1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89943" y="5582032"/>
            <a:ext cx="1882164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051650" y="5668477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④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 smtClean="0"/>
              <a:t>Conductor</a:t>
            </a:r>
            <a:r>
              <a:rPr lang="ja-JP" altLang="en-US" kern="0" dirty="0" smtClean="0"/>
              <a:t>における主なメニュー機能を紹介します</a:t>
            </a:r>
            <a:r>
              <a:rPr lang="ja-JP" altLang="en-US" kern="0" dirty="0"/>
              <a:t>。</a:t>
            </a:r>
            <a:endParaRPr lang="en-US" altLang="ja-JP" sz="1800" kern="0" dirty="0" smtClean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80990" y="2913507"/>
            <a:ext cx="1890273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53127" y="2967554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FF0000"/>
                </a:solidFill>
              </a:rPr>
              <a:t>⑤</a:t>
            </a:r>
            <a:endParaRPr lang="en-US" altLang="ja-JP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1" y="2062127"/>
            <a:ext cx="7964011" cy="38486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smtClean="0"/>
              <a:t>（</a:t>
            </a:r>
            <a:r>
              <a:rPr lang="en-US" altLang="ja-JP" smtClean="0"/>
              <a:t>2/14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16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 smtClean="0"/>
              <a:t>1/4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クラス編集」メニューでは</a:t>
            </a:r>
            <a:r>
              <a:rPr kumimoji="1" lang="en-US" altLang="ja-JP" dirty="0" smtClean="0"/>
              <a:t>Movement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各種制御を行う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追加、削除が可能です。</a:t>
            </a:r>
            <a:endParaRPr lang="en-US" altLang="ja-JP" dirty="0" smtClean="0"/>
          </a:p>
        </p:txBody>
      </p:sp>
      <p:cxnSp>
        <p:nvCxnSpPr>
          <p:cNvPr id="8" name="直線矢印コネクタ 7"/>
          <p:cNvCxnSpPr/>
          <p:nvPr/>
        </p:nvCxnSpPr>
        <p:spPr bwMode="auto">
          <a:xfrm flipH="1" flipV="1">
            <a:off x="4319415" y="3989704"/>
            <a:ext cx="2342242" cy="60487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2222318" y="4341374"/>
            <a:ext cx="3218491" cy="1305524"/>
          </a:xfrm>
          <a:custGeom>
            <a:avLst/>
            <a:gdLst>
              <a:gd name="connsiteX0" fmla="*/ 0 w 3218491"/>
              <a:gd name="connsiteY0" fmla="*/ 0 h 719868"/>
              <a:gd name="connsiteX1" fmla="*/ 1877453 w 3218491"/>
              <a:gd name="connsiteY1" fmla="*/ 0 h 719868"/>
              <a:gd name="connsiteX2" fmla="*/ 2748978 w 3218491"/>
              <a:gd name="connsiteY2" fmla="*/ -585656 h 719868"/>
              <a:gd name="connsiteX3" fmla="*/ 2682076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2682076 w 3218491"/>
              <a:gd name="connsiteY9" fmla="*/ 719868 h 719868"/>
              <a:gd name="connsiteX10" fmla="*/ 1877453 w 3218491"/>
              <a:gd name="connsiteY10" fmla="*/ 719868 h 719868"/>
              <a:gd name="connsiteX11" fmla="*/ 1877453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585656 h 1305524"/>
              <a:gd name="connsiteX1" fmla="*/ 2277503 w 3218491"/>
              <a:gd name="connsiteY1" fmla="*/ 595181 h 1305524"/>
              <a:gd name="connsiteX2" fmla="*/ 2748978 w 3218491"/>
              <a:gd name="connsiteY2" fmla="*/ 0 h 1305524"/>
              <a:gd name="connsiteX3" fmla="*/ 2682076 w 3218491"/>
              <a:gd name="connsiteY3" fmla="*/ 585656 h 1305524"/>
              <a:gd name="connsiteX4" fmla="*/ 3218491 w 3218491"/>
              <a:gd name="connsiteY4" fmla="*/ 585656 h 1305524"/>
              <a:gd name="connsiteX5" fmla="*/ 3218491 w 3218491"/>
              <a:gd name="connsiteY5" fmla="*/ 705634 h 1305524"/>
              <a:gd name="connsiteX6" fmla="*/ 3218491 w 3218491"/>
              <a:gd name="connsiteY6" fmla="*/ 705634 h 1305524"/>
              <a:gd name="connsiteX7" fmla="*/ 3218491 w 3218491"/>
              <a:gd name="connsiteY7" fmla="*/ 885601 h 1305524"/>
              <a:gd name="connsiteX8" fmla="*/ 3218491 w 3218491"/>
              <a:gd name="connsiteY8" fmla="*/ 1305524 h 1305524"/>
              <a:gd name="connsiteX9" fmla="*/ 2682076 w 3218491"/>
              <a:gd name="connsiteY9" fmla="*/ 1305524 h 1305524"/>
              <a:gd name="connsiteX10" fmla="*/ 1877453 w 3218491"/>
              <a:gd name="connsiteY10" fmla="*/ 1305524 h 1305524"/>
              <a:gd name="connsiteX11" fmla="*/ 1877453 w 3218491"/>
              <a:gd name="connsiteY11" fmla="*/ 1305524 h 1305524"/>
              <a:gd name="connsiteX12" fmla="*/ 0 w 3218491"/>
              <a:gd name="connsiteY12" fmla="*/ 1305524 h 1305524"/>
              <a:gd name="connsiteX13" fmla="*/ 0 w 3218491"/>
              <a:gd name="connsiteY13" fmla="*/ 885601 h 1305524"/>
              <a:gd name="connsiteX14" fmla="*/ 0 w 3218491"/>
              <a:gd name="connsiteY14" fmla="*/ 705634 h 1305524"/>
              <a:gd name="connsiteX15" fmla="*/ 0 w 3218491"/>
              <a:gd name="connsiteY15" fmla="*/ 705634 h 1305524"/>
              <a:gd name="connsiteX16" fmla="*/ 0 w 3218491"/>
              <a:gd name="connsiteY16" fmla="*/ 585656 h 13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8491" h="1305524">
                <a:moveTo>
                  <a:pt x="0" y="585656"/>
                </a:moveTo>
                <a:lnTo>
                  <a:pt x="2277503" y="595181"/>
                </a:lnTo>
                <a:lnTo>
                  <a:pt x="2748978" y="0"/>
                </a:lnTo>
                <a:lnTo>
                  <a:pt x="2682076" y="585656"/>
                </a:lnTo>
                <a:lnTo>
                  <a:pt x="3218491" y="585656"/>
                </a:lnTo>
                <a:lnTo>
                  <a:pt x="3218491" y="705634"/>
                </a:lnTo>
                <a:lnTo>
                  <a:pt x="3218491" y="705634"/>
                </a:lnTo>
                <a:lnTo>
                  <a:pt x="3218491" y="885601"/>
                </a:lnTo>
                <a:lnTo>
                  <a:pt x="3218491" y="1305524"/>
                </a:lnTo>
                <a:lnTo>
                  <a:pt x="2682076" y="1305524"/>
                </a:lnTo>
                <a:lnTo>
                  <a:pt x="1877453" y="1305524"/>
                </a:lnTo>
                <a:lnTo>
                  <a:pt x="1877453" y="1305524"/>
                </a:lnTo>
                <a:lnTo>
                  <a:pt x="0" y="1305524"/>
                </a:lnTo>
                <a:lnTo>
                  <a:pt x="0" y="885601"/>
                </a:lnTo>
                <a:lnTo>
                  <a:pt x="0" y="705634"/>
                </a:lnTo>
                <a:lnTo>
                  <a:pt x="0" y="705634"/>
                </a:lnTo>
                <a:lnTo>
                  <a:pt x="0" y="5856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ドロップすることで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>
                <a:latin typeface="+mn-ea"/>
              </a:rPr>
              <a:t>の</a:t>
            </a:r>
            <a:r>
              <a:rPr lang="ja-JP" altLang="en-US" sz="1600" b="1" dirty="0" smtClean="0">
                <a:latin typeface="+mn-ea"/>
              </a:rPr>
              <a:t>配置ができます</a:t>
            </a:r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3967855" y="3717040"/>
            <a:ext cx="902026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四角形吹き出し 17"/>
          <p:cNvSpPr/>
          <p:nvPr/>
        </p:nvSpPr>
        <p:spPr bwMode="auto">
          <a:xfrm>
            <a:off x="5741779" y="2431997"/>
            <a:ext cx="3218491" cy="1065324"/>
          </a:xfrm>
          <a:prstGeom prst="wedgeRectCallout">
            <a:avLst>
              <a:gd name="adj1" fmla="val -79326"/>
              <a:gd name="adj2" fmla="val 61666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kumimoji="1" lang="ja-JP" altLang="en-US" sz="1600" b="1" dirty="0" smtClean="0">
                <a:latin typeface="+mn-ea"/>
              </a:rPr>
              <a:t>ごとの</a:t>
            </a:r>
            <a:r>
              <a:rPr kumimoji="1" lang="en-US" altLang="ja-JP" sz="1600" b="1" dirty="0" smtClean="0">
                <a:latin typeface="+mn-ea"/>
              </a:rPr>
              <a:t>in/out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</a:t>
            </a:r>
            <a:r>
              <a:rPr lang="ja-JP" altLang="en-US" sz="1600" b="1" dirty="0">
                <a:latin typeface="+mn-ea"/>
              </a:rPr>
              <a:t>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の結合が可能です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671881" y="4575113"/>
            <a:ext cx="1860670" cy="2197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038303" y="3971253"/>
            <a:ext cx="506471" cy="2711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931438" y="4276772"/>
            <a:ext cx="2909719" cy="1608711"/>
          </a:xfrm>
          <a:custGeom>
            <a:avLst/>
            <a:gdLst>
              <a:gd name="connsiteX0" fmla="*/ 0 w 2909719"/>
              <a:gd name="connsiteY0" fmla="*/ 0 h 719868"/>
              <a:gd name="connsiteX1" fmla="*/ 1697336 w 2909719"/>
              <a:gd name="connsiteY1" fmla="*/ 0 h 719868"/>
              <a:gd name="connsiteX2" fmla="*/ 1944740 w 2909719"/>
              <a:gd name="connsiteY2" fmla="*/ -1162112 h 719868"/>
              <a:gd name="connsiteX3" fmla="*/ 2424766 w 2909719"/>
              <a:gd name="connsiteY3" fmla="*/ 0 h 719868"/>
              <a:gd name="connsiteX4" fmla="*/ 2909719 w 2909719"/>
              <a:gd name="connsiteY4" fmla="*/ 0 h 719868"/>
              <a:gd name="connsiteX5" fmla="*/ 2909719 w 2909719"/>
              <a:gd name="connsiteY5" fmla="*/ 119978 h 719868"/>
              <a:gd name="connsiteX6" fmla="*/ 2909719 w 2909719"/>
              <a:gd name="connsiteY6" fmla="*/ 119978 h 719868"/>
              <a:gd name="connsiteX7" fmla="*/ 2909719 w 2909719"/>
              <a:gd name="connsiteY7" fmla="*/ 299945 h 719868"/>
              <a:gd name="connsiteX8" fmla="*/ 2909719 w 2909719"/>
              <a:gd name="connsiteY8" fmla="*/ 719868 h 719868"/>
              <a:gd name="connsiteX9" fmla="*/ 2424766 w 2909719"/>
              <a:gd name="connsiteY9" fmla="*/ 719868 h 719868"/>
              <a:gd name="connsiteX10" fmla="*/ 1697336 w 2909719"/>
              <a:gd name="connsiteY10" fmla="*/ 719868 h 719868"/>
              <a:gd name="connsiteX11" fmla="*/ 1697336 w 2909719"/>
              <a:gd name="connsiteY11" fmla="*/ 719868 h 719868"/>
              <a:gd name="connsiteX12" fmla="*/ 0 w 2909719"/>
              <a:gd name="connsiteY12" fmla="*/ 719868 h 719868"/>
              <a:gd name="connsiteX13" fmla="*/ 0 w 2909719"/>
              <a:gd name="connsiteY13" fmla="*/ 299945 h 719868"/>
              <a:gd name="connsiteX14" fmla="*/ 0 w 2909719"/>
              <a:gd name="connsiteY14" fmla="*/ 119978 h 719868"/>
              <a:gd name="connsiteX15" fmla="*/ 0 w 2909719"/>
              <a:gd name="connsiteY15" fmla="*/ 119978 h 719868"/>
              <a:gd name="connsiteX16" fmla="*/ 0 w 2909719"/>
              <a:gd name="connsiteY16" fmla="*/ 0 h 719868"/>
              <a:gd name="connsiteX0" fmla="*/ 0 w 2909719"/>
              <a:gd name="connsiteY0" fmla="*/ 1162112 h 1881980"/>
              <a:gd name="connsiteX1" fmla="*/ 2086219 w 2909719"/>
              <a:gd name="connsiteY1" fmla="*/ 1172623 h 1881980"/>
              <a:gd name="connsiteX2" fmla="*/ 1944740 w 2909719"/>
              <a:gd name="connsiteY2" fmla="*/ 0 h 1881980"/>
              <a:gd name="connsiteX3" fmla="*/ 2424766 w 2909719"/>
              <a:gd name="connsiteY3" fmla="*/ 1162112 h 1881980"/>
              <a:gd name="connsiteX4" fmla="*/ 2909719 w 2909719"/>
              <a:gd name="connsiteY4" fmla="*/ 1162112 h 1881980"/>
              <a:gd name="connsiteX5" fmla="*/ 2909719 w 2909719"/>
              <a:gd name="connsiteY5" fmla="*/ 1282090 h 1881980"/>
              <a:gd name="connsiteX6" fmla="*/ 2909719 w 2909719"/>
              <a:gd name="connsiteY6" fmla="*/ 1282090 h 1881980"/>
              <a:gd name="connsiteX7" fmla="*/ 2909719 w 2909719"/>
              <a:gd name="connsiteY7" fmla="*/ 1462057 h 1881980"/>
              <a:gd name="connsiteX8" fmla="*/ 2909719 w 2909719"/>
              <a:gd name="connsiteY8" fmla="*/ 1881980 h 1881980"/>
              <a:gd name="connsiteX9" fmla="*/ 2424766 w 2909719"/>
              <a:gd name="connsiteY9" fmla="*/ 1881980 h 1881980"/>
              <a:gd name="connsiteX10" fmla="*/ 1697336 w 2909719"/>
              <a:gd name="connsiteY10" fmla="*/ 1881980 h 1881980"/>
              <a:gd name="connsiteX11" fmla="*/ 1697336 w 2909719"/>
              <a:gd name="connsiteY11" fmla="*/ 1881980 h 1881980"/>
              <a:gd name="connsiteX12" fmla="*/ 0 w 2909719"/>
              <a:gd name="connsiteY12" fmla="*/ 1881980 h 1881980"/>
              <a:gd name="connsiteX13" fmla="*/ 0 w 2909719"/>
              <a:gd name="connsiteY13" fmla="*/ 1462057 h 1881980"/>
              <a:gd name="connsiteX14" fmla="*/ 0 w 2909719"/>
              <a:gd name="connsiteY14" fmla="*/ 1282090 h 1881980"/>
              <a:gd name="connsiteX15" fmla="*/ 0 w 2909719"/>
              <a:gd name="connsiteY15" fmla="*/ 1282090 h 1881980"/>
              <a:gd name="connsiteX16" fmla="*/ 0 w 2909719"/>
              <a:gd name="connsiteY16" fmla="*/ 1162112 h 1881980"/>
              <a:gd name="connsiteX0" fmla="*/ 0 w 2909719"/>
              <a:gd name="connsiteY0" fmla="*/ 888843 h 1608711"/>
              <a:gd name="connsiteX1" fmla="*/ 2086219 w 2909719"/>
              <a:gd name="connsiteY1" fmla="*/ 899354 h 1608711"/>
              <a:gd name="connsiteX2" fmla="*/ 1597898 w 2909719"/>
              <a:gd name="connsiteY2" fmla="*/ 0 h 1608711"/>
              <a:gd name="connsiteX3" fmla="*/ 2424766 w 2909719"/>
              <a:gd name="connsiteY3" fmla="*/ 888843 h 1608711"/>
              <a:gd name="connsiteX4" fmla="*/ 2909719 w 2909719"/>
              <a:gd name="connsiteY4" fmla="*/ 888843 h 1608711"/>
              <a:gd name="connsiteX5" fmla="*/ 2909719 w 2909719"/>
              <a:gd name="connsiteY5" fmla="*/ 1008821 h 1608711"/>
              <a:gd name="connsiteX6" fmla="*/ 2909719 w 2909719"/>
              <a:gd name="connsiteY6" fmla="*/ 1008821 h 1608711"/>
              <a:gd name="connsiteX7" fmla="*/ 2909719 w 2909719"/>
              <a:gd name="connsiteY7" fmla="*/ 1188788 h 1608711"/>
              <a:gd name="connsiteX8" fmla="*/ 2909719 w 2909719"/>
              <a:gd name="connsiteY8" fmla="*/ 1608711 h 1608711"/>
              <a:gd name="connsiteX9" fmla="*/ 2424766 w 2909719"/>
              <a:gd name="connsiteY9" fmla="*/ 1608711 h 1608711"/>
              <a:gd name="connsiteX10" fmla="*/ 1697336 w 2909719"/>
              <a:gd name="connsiteY10" fmla="*/ 1608711 h 1608711"/>
              <a:gd name="connsiteX11" fmla="*/ 1697336 w 2909719"/>
              <a:gd name="connsiteY11" fmla="*/ 1608711 h 1608711"/>
              <a:gd name="connsiteX12" fmla="*/ 0 w 2909719"/>
              <a:gd name="connsiteY12" fmla="*/ 1608711 h 1608711"/>
              <a:gd name="connsiteX13" fmla="*/ 0 w 2909719"/>
              <a:gd name="connsiteY13" fmla="*/ 1188788 h 1608711"/>
              <a:gd name="connsiteX14" fmla="*/ 0 w 2909719"/>
              <a:gd name="connsiteY14" fmla="*/ 1008821 h 1608711"/>
              <a:gd name="connsiteX15" fmla="*/ 0 w 2909719"/>
              <a:gd name="connsiteY15" fmla="*/ 1008821 h 1608711"/>
              <a:gd name="connsiteX16" fmla="*/ 0 w 2909719"/>
              <a:gd name="connsiteY16" fmla="*/ 888843 h 16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09719" h="1608711">
                <a:moveTo>
                  <a:pt x="0" y="888843"/>
                </a:moveTo>
                <a:lnTo>
                  <a:pt x="2086219" y="899354"/>
                </a:lnTo>
                <a:lnTo>
                  <a:pt x="1597898" y="0"/>
                </a:lnTo>
                <a:lnTo>
                  <a:pt x="2424766" y="888843"/>
                </a:lnTo>
                <a:lnTo>
                  <a:pt x="2909719" y="888843"/>
                </a:lnTo>
                <a:lnTo>
                  <a:pt x="2909719" y="1008821"/>
                </a:lnTo>
                <a:lnTo>
                  <a:pt x="2909719" y="1008821"/>
                </a:lnTo>
                <a:lnTo>
                  <a:pt x="2909719" y="1188788"/>
                </a:lnTo>
                <a:lnTo>
                  <a:pt x="2909719" y="1608711"/>
                </a:lnTo>
                <a:lnTo>
                  <a:pt x="2424766" y="1608711"/>
                </a:lnTo>
                <a:lnTo>
                  <a:pt x="1697336" y="1608711"/>
                </a:lnTo>
                <a:lnTo>
                  <a:pt x="1697336" y="1608711"/>
                </a:lnTo>
                <a:lnTo>
                  <a:pt x="0" y="1608711"/>
                </a:lnTo>
                <a:lnTo>
                  <a:pt x="0" y="1188788"/>
                </a:lnTo>
                <a:lnTo>
                  <a:pt x="0" y="1008821"/>
                </a:lnTo>
                <a:lnTo>
                  <a:pt x="0" y="1008821"/>
                </a:lnTo>
                <a:lnTo>
                  <a:pt x="0" y="888843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各種</a:t>
            </a:r>
            <a:r>
              <a:rPr lang="en-US" altLang="ja-JP" sz="1600" b="1" dirty="0">
                <a:latin typeface="+mn-ea"/>
              </a:rPr>
              <a:t>Function</a:t>
            </a:r>
            <a:r>
              <a:rPr lang="ja-JP" altLang="en-US" sz="1600" b="1" dirty="0">
                <a:latin typeface="+mn-ea"/>
              </a:rPr>
              <a:t>が選択可能</a:t>
            </a:r>
            <a:r>
              <a:rPr lang="ja-JP" altLang="en-US" sz="1600" b="1" dirty="0" smtClean="0">
                <a:latin typeface="+mn-ea"/>
              </a:rPr>
              <a:t>です</a:t>
            </a:r>
            <a:endParaRPr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1473</Words>
  <Application>Microsoft Office PowerPoint</Application>
  <PresentationFormat>画面に合わせる (4:3)</PresentationFormat>
  <Paragraphs>152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HGP創英角ｺﾞｼｯｸUB</vt:lpstr>
      <vt:lpstr>ＭＳ Ｐゴシック</vt:lpstr>
      <vt:lpstr>メイリオ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1.1　Ansible driverについて　X/X</vt:lpstr>
      <vt:lpstr>2.2　Conductorの特徴</vt:lpstr>
      <vt:lpstr>2.3　Conductorメニューの機能説明　（1/14）</vt:lpstr>
      <vt:lpstr>2.3　Conductorメニューの機能説明　（2/14）</vt:lpstr>
      <vt:lpstr>2.3　Conductorメニューの機能説明　（3/14）</vt:lpstr>
      <vt:lpstr>2.3　Conductorメニューの機能説明　（4/14）</vt:lpstr>
      <vt:lpstr>2.3　Conductorメニューの機能説明　（5/14）</vt:lpstr>
      <vt:lpstr>2.3　Conductorメニューの機能説明　（6/14）</vt:lpstr>
      <vt:lpstr>2.3　Conductorメニューの機能説明　（7/14）</vt:lpstr>
      <vt:lpstr>2.3　Conductorメニューの機能説明　（8/14）</vt:lpstr>
      <vt:lpstr>2.3　Conductorメニューの機能説明　（9/14）</vt:lpstr>
      <vt:lpstr>2.3　Conductorメニューの機能説明　（10/14）</vt:lpstr>
      <vt:lpstr>2.3　Conductorメニューの機能説明　（11/14）</vt:lpstr>
      <vt:lpstr>2.3　Conductorメニューの機能説明　（12/14）</vt:lpstr>
      <vt:lpstr>2.3　Conductorメニューの機能説明　（13/14）</vt:lpstr>
      <vt:lpstr>2.3　Conductorメニューの機能説明　（14/14）</vt:lpstr>
      <vt:lpstr>2.4　Conductorの作業フロー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2022-01-26T05:41:46Z</dcterms:modified>
</cp:coreProperties>
</file>