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trictFirstAndLastChars="0" saveSubsetFonts="1" autoCompressPictures="0">
  <p:sldMasterIdLst>
    <p:sldMasterId id="2147483657" r:id="rId1"/>
    <p:sldMasterId id="2147483703" r:id="rId2"/>
  </p:sldMasterIdLst>
  <p:notesMasterIdLst>
    <p:notesMasterId r:id="rId24"/>
  </p:notesMasterIdLst>
  <p:handoutMasterIdLst>
    <p:handoutMasterId r:id="rId25"/>
  </p:handoutMasterIdLst>
  <p:sldIdLst>
    <p:sldId id="575" r:id="rId3"/>
    <p:sldId id="576" r:id="rId4"/>
    <p:sldId id="508" r:id="rId5"/>
    <p:sldId id="593" r:id="rId6"/>
    <p:sldId id="540" r:id="rId7"/>
    <p:sldId id="602" r:id="rId8"/>
    <p:sldId id="603" r:id="rId9"/>
    <p:sldId id="601" r:id="rId10"/>
    <p:sldId id="604" r:id="rId11"/>
    <p:sldId id="577" r:id="rId12"/>
    <p:sldId id="594" r:id="rId13"/>
    <p:sldId id="597" r:id="rId14"/>
    <p:sldId id="607" r:id="rId15"/>
    <p:sldId id="598" r:id="rId16"/>
    <p:sldId id="608" r:id="rId17"/>
    <p:sldId id="599" r:id="rId18"/>
    <p:sldId id="600" r:id="rId19"/>
    <p:sldId id="605" r:id="rId20"/>
    <p:sldId id="611" r:id="rId21"/>
    <p:sldId id="606" r:id="rId22"/>
    <p:sldId id="590" r:id="rId23"/>
  </p:sldIdLst>
  <p:sldSz cx="9144000" cy="6858000" type="screen4x3"/>
  <p:notesSz cx="6807200" cy="9939338"/>
  <p:kinsoku lang="ja-JP" invalStChars="、。，．・：；？！゛゜ヽヾゝゞ々ー’”）〕］｝〉》」』】°‰′″℃￠％ぁぃぅぇぉっゃゅょゎァィゥェォッャュョヮヵヶ!%),.:;?]}｡｣､･ｧｨｩｪｫｬｭｮｯｰﾞﾟ" invalEndChars="‘“（〔［｛〈《「『【￥＄$([\{｢￡"/>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表紙・目次" id="{35DD3A7B-A3B5-49A5-9CD2-FA74D1CAA38D}">
          <p14:sldIdLst>
            <p14:sldId id="575"/>
            <p14:sldId id="576"/>
          </p14:sldIdLst>
        </p14:section>
        <p14:section name="1.　はじめに" id="{B81141D6-5160-4643-8D51-022CC5C4BDB9}">
          <p14:sldIdLst>
            <p14:sldId id="508"/>
            <p14:sldId id="593"/>
            <p14:sldId id="540"/>
            <p14:sldId id="602"/>
            <p14:sldId id="603"/>
            <p14:sldId id="601"/>
            <p14:sldId id="604"/>
          </p14:sldIdLst>
        </p14:section>
        <p14:section name="2.　実習" id="{A8A060BF-92DF-4F47-AFEF-F5FA058AAEFB}">
          <p14:sldIdLst>
            <p14:sldId id="577"/>
            <p14:sldId id="594"/>
            <p14:sldId id="597"/>
            <p14:sldId id="607"/>
            <p14:sldId id="598"/>
            <p14:sldId id="608"/>
            <p14:sldId id="599"/>
            <p14:sldId id="600"/>
            <p14:sldId id="605"/>
            <p14:sldId id="611"/>
            <p14:sldId id="606"/>
            <p14:sldId id="590"/>
          </p14:sldIdLst>
        </p14:section>
      </p14:sectionLst>
    </p:ext>
    <p:ext uri="{EFAFB233-063F-42B5-8137-9DF3F51BA10A}">
      <p15:sldGuideLst xmlns:p15="http://schemas.microsoft.com/office/powerpoint/2012/main">
        <p15:guide id="1" orient="horz" pos="527">
          <p15:clr>
            <a:srgbClr val="A4A3A4"/>
          </p15:clr>
        </p15:guide>
        <p15:guide id="2" orient="horz" pos="73">
          <p15:clr>
            <a:srgbClr val="A4A3A4"/>
          </p15:clr>
        </p15:guide>
        <p15:guide id="3" orient="horz" pos="4064">
          <p15:clr>
            <a:srgbClr val="A4A3A4"/>
          </p15:clr>
        </p15:guide>
        <p15:guide id="4" pos="2880">
          <p15:clr>
            <a:srgbClr val="A4A3A4"/>
          </p15:clr>
        </p15:guide>
        <p15:guide id="5" pos="113">
          <p15:clr>
            <a:srgbClr val="A4A3A4"/>
          </p15:clr>
        </p15:guide>
        <p15:guide id="6" pos="5647">
          <p15:clr>
            <a:srgbClr val="A4A3A4"/>
          </p15:clr>
        </p15:guide>
      </p15:sldGuideLst>
    </p:ext>
    <p:ext uri="{2D200454-40CA-4A62-9FC3-DE9A4176ACB9}">
      <p15:notesGuideLst xmlns:p15="http://schemas.microsoft.com/office/powerpoint/2012/main">
        <p15:guide id="1" orient="horz" pos="3130">
          <p15:clr>
            <a:srgbClr val="A4A3A4"/>
          </p15:clr>
        </p15:guide>
        <p15:guide id="2" pos="2144">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作成者"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D333B"/>
    <a:srgbClr val="373E47"/>
    <a:srgbClr val="F8DCDD"/>
    <a:srgbClr val="E7F1FF"/>
    <a:srgbClr val="C1DCFF"/>
    <a:srgbClr val="F8ECE0"/>
    <a:srgbClr val="FFFFCC"/>
    <a:srgbClr val="336600"/>
    <a:srgbClr val="003300"/>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CF5B5F6-8096-4ACB-B323-AA0288CFC10F}" v="7" dt="2021-08-19T08:47:42.086"/>
  </p1510:revLst>
</p1510:revInfo>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スタイル (淡色)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301B821-A1FF-4177-AEE7-76D212191A09}" styleName="中間スタイル 1 - アクセント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淡色スタイル 2 - アクセント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10A1B5D5-9B99-4C35-A422-299274C87663}" styleName="中間スタイル 1 - アクセント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796" autoAdjust="0"/>
    <p:restoredTop sz="95507" autoAdjust="0"/>
  </p:normalViewPr>
  <p:slideViewPr>
    <p:cSldViewPr>
      <p:cViewPr varScale="1">
        <p:scale>
          <a:sx n="115" d="100"/>
          <a:sy n="115" d="100"/>
        </p:scale>
        <p:origin x="1944" y="96"/>
      </p:cViewPr>
      <p:guideLst>
        <p:guide orient="horz" pos="527"/>
        <p:guide orient="horz" pos="73"/>
        <p:guide orient="horz" pos="4064"/>
        <p:guide pos="2880"/>
        <p:guide pos="113"/>
        <p:guide pos="5647"/>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00" d="100"/>
        <a:sy n="100" d="100"/>
      </p:scale>
      <p:origin x="0" y="7812"/>
    </p:cViewPr>
  </p:sorterViewPr>
  <p:notesViewPr>
    <p:cSldViewPr>
      <p:cViewPr varScale="1">
        <p:scale>
          <a:sx n="81" d="100"/>
          <a:sy n="81" d="100"/>
        </p:scale>
        <p:origin x="3990" y="114"/>
      </p:cViewPr>
      <p:guideLst>
        <p:guide orient="horz" pos="3130"/>
        <p:guide pos="2144"/>
      </p:guideLst>
    </p:cSldViewPr>
  </p:notesViewPr>
  <p:gridSpacing cx="72010" cy="7201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commentAuthors" Target="commentAuthor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microsoft.com/office/2015/10/relationships/revisionInfo" Target="revisionInfo.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1" y="1"/>
            <a:ext cx="2949787" cy="496967"/>
          </a:xfrm>
          <a:prstGeom prst="rect">
            <a:avLst/>
          </a:prstGeom>
        </p:spPr>
        <p:txBody>
          <a:bodyPr vert="horz" lIns="92228" tIns="46114" rIns="92228" bIns="46114" rtlCol="0"/>
          <a:lstStyle>
            <a:lvl1pPr algn="l">
              <a:defRPr sz="1200"/>
            </a:lvl1pPr>
          </a:lstStyle>
          <a:p>
            <a:endParaRPr kumimoji="1" lang="ja-JP" altLang="en-US" dirty="0">
              <a:ea typeface="メイリオ" panose="020B0604030504040204" pitchFamily="50" charset="-128"/>
            </a:endParaRPr>
          </a:p>
        </p:txBody>
      </p:sp>
      <p:sp>
        <p:nvSpPr>
          <p:cNvPr id="3" name="日付プレースホルダー 2"/>
          <p:cNvSpPr>
            <a:spLocks noGrp="1"/>
          </p:cNvSpPr>
          <p:nvPr>
            <p:ph type="dt" sz="quarter" idx="1"/>
          </p:nvPr>
        </p:nvSpPr>
        <p:spPr>
          <a:xfrm>
            <a:off x="3855838" y="1"/>
            <a:ext cx="2949787" cy="496967"/>
          </a:xfrm>
          <a:prstGeom prst="rect">
            <a:avLst/>
          </a:prstGeom>
        </p:spPr>
        <p:txBody>
          <a:bodyPr vert="horz" lIns="92228" tIns="46114" rIns="92228" bIns="46114" rtlCol="0"/>
          <a:lstStyle>
            <a:lvl1pPr algn="r">
              <a:defRPr sz="1200"/>
            </a:lvl1pPr>
          </a:lstStyle>
          <a:p>
            <a:fld id="{D829EBEE-5DBD-45D0-BA62-80122688BEB8}" type="datetimeFigureOut">
              <a:rPr kumimoji="1" lang="ja-JP" altLang="en-US" smtClean="0">
                <a:ea typeface="メイリオ" panose="020B0604030504040204" pitchFamily="50" charset="-128"/>
              </a:rPr>
              <a:t>2021/10/1</a:t>
            </a:fld>
            <a:endParaRPr kumimoji="1" lang="ja-JP" altLang="en-US" dirty="0">
              <a:ea typeface="メイリオ" panose="020B0604030504040204" pitchFamily="50" charset="-128"/>
            </a:endParaRPr>
          </a:p>
        </p:txBody>
      </p:sp>
      <p:sp>
        <p:nvSpPr>
          <p:cNvPr id="4" name="フッター プレースホルダー 3"/>
          <p:cNvSpPr>
            <a:spLocks noGrp="1"/>
          </p:cNvSpPr>
          <p:nvPr>
            <p:ph type="ftr" sz="quarter" idx="2"/>
          </p:nvPr>
        </p:nvSpPr>
        <p:spPr>
          <a:xfrm>
            <a:off x="1" y="9440647"/>
            <a:ext cx="2949787" cy="496967"/>
          </a:xfrm>
          <a:prstGeom prst="rect">
            <a:avLst/>
          </a:prstGeom>
        </p:spPr>
        <p:txBody>
          <a:bodyPr vert="horz" lIns="92228" tIns="46114" rIns="92228" bIns="46114" rtlCol="0" anchor="b"/>
          <a:lstStyle>
            <a:lvl1pPr algn="l">
              <a:defRPr sz="1200"/>
            </a:lvl1pPr>
          </a:lstStyle>
          <a:p>
            <a:endParaRPr kumimoji="1" lang="ja-JP" altLang="en-US" dirty="0">
              <a:ea typeface="メイリオ" panose="020B0604030504040204" pitchFamily="50" charset="-128"/>
            </a:endParaRPr>
          </a:p>
        </p:txBody>
      </p:sp>
      <p:sp>
        <p:nvSpPr>
          <p:cNvPr id="5" name="スライド番号プレースホルダー 4"/>
          <p:cNvSpPr>
            <a:spLocks noGrp="1"/>
          </p:cNvSpPr>
          <p:nvPr>
            <p:ph type="sldNum" sz="quarter" idx="3"/>
          </p:nvPr>
        </p:nvSpPr>
        <p:spPr>
          <a:xfrm>
            <a:off x="3855838" y="9440647"/>
            <a:ext cx="2949787" cy="496967"/>
          </a:xfrm>
          <a:prstGeom prst="rect">
            <a:avLst/>
          </a:prstGeom>
        </p:spPr>
        <p:txBody>
          <a:bodyPr vert="horz" lIns="92228" tIns="46114" rIns="92228" bIns="46114" rtlCol="0" anchor="b"/>
          <a:lstStyle>
            <a:lvl1pPr algn="r">
              <a:defRPr sz="1200"/>
            </a:lvl1pPr>
          </a:lstStyle>
          <a:p>
            <a:fld id="{6322DB22-2E22-491B-AA6C-F689DB200DBB}" type="slidenum">
              <a:rPr kumimoji="1" lang="ja-JP" altLang="en-US" smtClean="0">
                <a:ea typeface="メイリオ" panose="020B0604030504040204" pitchFamily="50" charset="-128"/>
              </a:rPr>
              <a:t>‹#›</a:t>
            </a:fld>
            <a:endParaRPr kumimoji="1" lang="ja-JP" altLang="en-US" dirty="0">
              <a:ea typeface="メイリオ" panose="020B0604030504040204" pitchFamily="50" charset="-128"/>
            </a:endParaRPr>
          </a:p>
        </p:txBody>
      </p:sp>
    </p:spTree>
    <p:extLst>
      <p:ext uri="{BB962C8B-B14F-4D97-AF65-F5344CB8AC3E}">
        <p14:creationId xmlns:p14="http://schemas.microsoft.com/office/powerpoint/2010/main" val="163105054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日付プレースホルダー 2"/>
          <p:cNvSpPr>
            <a:spLocks noGrp="1"/>
          </p:cNvSpPr>
          <p:nvPr>
            <p:ph type="dt" idx="1"/>
          </p:nvPr>
        </p:nvSpPr>
        <p:spPr>
          <a:xfrm>
            <a:off x="3855838" y="1"/>
            <a:ext cx="2949787" cy="288000"/>
          </a:xfrm>
          <a:prstGeom prst="rect">
            <a:avLst/>
          </a:prstGeom>
        </p:spPr>
        <p:txBody>
          <a:bodyPr vert="horz" lIns="92228" tIns="46114" rIns="92228" bIns="46114" rtlCol="0"/>
          <a:lstStyle>
            <a:lvl1pPr algn="r">
              <a:defRPr sz="1000">
                <a:ea typeface="メイリオ" panose="020B0604030504040204" pitchFamily="50" charset="-128"/>
              </a:defRPr>
            </a:lvl1pPr>
          </a:lstStyle>
          <a:p>
            <a:fld id="{4B26993D-C081-44EB-B0F5-A9F467792B62}" type="datetimeFigureOut">
              <a:rPr lang="ja-JP" altLang="en-US" smtClean="0"/>
              <a:pPr/>
              <a:t>2021/10/1</a:t>
            </a:fld>
            <a:endParaRPr lang="ja-JP" altLang="en-US" dirty="0"/>
          </a:p>
        </p:txBody>
      </p:sp>
      <p:sp>
        <p:nvSpPr>
          <p:cNvPr id="7" name="スライド番号プレースホルダー 6"/>
          <p:cNvSpPr>
            <a:spLocks noGrp="1"/>
          </p:cNvSpPr>
          <p:nvPr>
            <p:ph type="sldNum" sz="quarter" idx="5"/>
          </p:nvPr>
        </p:nvSpPr>
        <p:spPr>
          <a:xfrm>
            <a:off x="3855838" y="9652150"/>
            <a:ext cx="2949787" cy="288000"/>
          </a:xfrm>
          <a:prstGeom prst="rect">
            <a:avLst/>
          </a:prstGeom>
        </p:spPr>
        <p:txBody>
          <a:bodyPr vert="horz" lIns="92228" tIns="46114" rIns="92228" bIns="46114" rtlCol="0" anchor="b"/>
          <a:lstStyle>
            <a:lvl1pPr algn="r">
              <a:defRPr sz="1000">
                <a:ea typeface="メイリオ" panose="020B0604030504040204" pitchFamily="50" charset="-128"/>
              </a:defRPr>
            </a:lvl1pPr>
          </a:lstStyle>
          <a:p>
            <a:fld id="{CFBBA293-708C-4261-9FD1-AE04041D5F79}" type="slidenum">
              <a:rPr lang="ja-JP" altLang="en-US" smtClean="0"/>
              <a:pPr/>
              <a:t>‹#›</a:t>
            </a:fld>
            <a:endParaRPr lang="ja-JP" altLang="en-US" dirty="0"/>
          </a:p>
        </p:txBody>
      </p:sp>
      <p:sp>
        <p:nvSpPr>
          <p:cNvPr id="8" name="スライド イメージ プレースホルダー 7"/>
          <p:cNvSpPr>
            <a:spLocks noGrp="1" noRot="1" noChangeAspect="1"/>
          </p:cNvSpPr>
          <p:nvPr>
            <p:ph type="sldImg" idx="2"/>
          </p:nvPr>
        </p:nvSpPr>
        <p:spPr>
          <a:xfrm>
            <a:off x="920750" y="432000"/>
            <a:ext cx="4965700" cy="3725863"/>
          </a:xfrm>
          <a:prstGeom prst="rect">
            <a:avLst/>
          </a:prstGeom>
          <a:noFill/>
          <a:ln w="12700">
            <a:solidFill>
              <a:prstClr val="black"/>
            </a:solidFill>
          </a:ln>
        </p:spPr>
        <p:txBody>
          <a:bodyPr vert="horz" lIns="91440" tIns="45720" rIns="91440" bIns="45720" rtlCol="0" anchor="ctr"/>
          <a:lstStyle/>
          <a:p>
            <a:endParaRPr lang="ja-JP" altLang="en-US"/>
          </a:p>
        </p:txBody>
      </p:sp>
      <p:sp>
        <p:nvSpPr>
          <p:cNvPr id="9" name="ノート プレースホルダー 8"/>
          <p:cNvSpPr>
            <a:spLocks noGrp="1"/>
          </p:cNvSpPr>
          <p:nvPr>
            <p:ph type="body" sz="quarter" idx="3"/>
          </p:nvPr>
        </p:nvSpPr>
        <p:spPr>
          <a:xfrm>
            <a:off x="91600" y="4320000"/>
            <a:ext cx="6624000" cy="5220000"/>
          </a:xfrm>
          <a:prstGeom prst="rect">
            <a:avLst/>
          </a:prstGeom>
        </p:spPr>
        <p:txBody>
          <a:bodyPr vert="horz" lIns="0" tIns="45720" rIns="0" bIns="45720" rtlCol="0"/>
          <a:lstStyle/>
          <a:p>
            <a:pPr lvl="0"/>
            <a:r>
              <a:rPr kumimoji="1" lang="ja-JP" altLang="en-US" dirty="0"/>
              <a:t>マスター テキストの書式設定</a:t>
            </a:r>
          </a:p>
        </p:txBody>
      </p:sp>
    </p:spTree>
    <p:extLst>
      <p:ext uri="{BB962C8B-B14F-4D97-AF65-F5344CB8AC3E}">
        <p14:creationId xmlns:p14="http://schemas.microsoft.com/office/powerpoint/2010/main" val="452502958"/>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kumimoji="1" sz="1100" kern="1200">
        <a:solidFill>
          <a:schemeClr val="tx1"/>
        </a:solidFill>
        <a:latin typeface="+mn-lt"/>
        <a:ea typeface="メイリオ" panose="020B0604030504040204" pitchFamily="50" charset="-128"/>
        <a:cs typeface="+mn-cs"/>
      </a:defRPr>
    </a:lvl1pPr>
    <a:lvl2pPr marL="457200" algn="l" defTabSz="914400" rtl="0" eaLnBrk="1" latinLnBrk="0" hangingPunct="1">
      <a:defRPr kumimoji="1" sz="800" kern="1200">
        <a:solidFill>
          <a:schemeClr val="tx1"/>
        </a:solidFill>
        <a:latin typeface="+mn-lt"/>
        <a:ea typeface="メイリオ" panose="020B0604030504040204" pitchFamily="50" charset="-128"/>
        <a:cs typeface="+mn-cs"/>
      </a:defRPr>
    </a:lvl2pPr>
    <a:lvl3pPr marL="914400" algn="l" defTabSz="914400" rtl="0" eaLnBrk="1" latinLnBrk="0" hangingPunct="1">
      <a:defRPr kumimoji="1" sz="800" kern="1200">
        <a:solidFill>
          <a:schemeClr val="tx1"/>
        </a:solidFill>
        <a:latin typeface="+mn-lt"/>
        <a:ea typeface="メイリオ" panose="020B0604030504040204" pitchFamily="50" charset="-128"/>
        <a:cs typeface="+mn-cs"/>
      </a:defRPr>
    </a:lvl3pPr>
    <a:lvl4pPr marL="1371600" algn="l" defTabSz="914400" rtl="0" eaLnBrk="1" latinLnBrk="0" hangingPunct="1">
      <a:defRPr kumimoji="1" sz="800" kern="1200">
        <a:solidFill>
          <a:schemeClr val="tx1"/>
        </a:solidFill>
        <a:latin typeface="+mn-lt"/>
        <a:ea typeface="メイリオ" panose="020B0604030504040204" pitchFamily="50" charset="-128"/>
        <a:cs typeface="+mn-cs"/>
      </a:defRPr>
    </a:lvl4pPr>
    <a:lvl5pPr marL="1828800" algn="l" defTabSz="914400" rtl="0" eaLnBrk="1" latinLnBrk="0" hangingPunct="1">
      <a:defRPr kumimoji="1" sz="800" kern="1200">
        <a:solidFill>
          <a:schemeClr val="tx1"/>
        </a:solidFill>
        <a:latin typeface="+mn-lt"/>
        <a:ea typeface="メイリオ" panose="020B0604030504040204" pitchFamily="50"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3" name="Background_Titl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0"/>
            <a:ext cx="9144000" cy="6858000"/>
          </a:xfrm>
          <a:prstGeom prst="rect">
            <a:avLst/>
          </a:prstGeom>
        </p:spPr>
      </p:pic>
      <p:sp>
        <p:nvSpPr>
          <p:cNvPr id="4" name="タイトル"/>
          <p:cNvSpPr>
            <a:spLocks noGrp="1"/>
          </p:cNvSpPr>
          <p:nvPr>
            <p:ph type="title" hasCustomPrompt="1"/>
          </p:nvPr>
        </p:nvSpPr>
        <p:spPr bwMode="gray">
          <a:xfrm>
            <a:off x="179513" y="3105369"/>
            <a:ext cx="8784000" cy="528794"/>
          </a:xfrm>
        </p:spPr>
        <p:txBody>
          <a:bodyPr anchor="b" anchorCtr="0">
            <a:spAutoFit/>
          </a:bodyPr>
          <a:lstStyle>
            <a:lvl1pPr algn="ctr">
              <a:defRPr sz="3200">
                <a:solidFill>
                  <a:schemeClr val="accent6"/>
                </a:solidFill>
                <a:effectLst/>
              </a:defRPr>
            </a:lvl1pPr>
          </a:lstStyle>
          <a:p>
            <a:r>
              <a:rPr kumimoji="1" lang="ja-JP" altLang="en-US" dirty="0"/>
              <a:t>タイトルを入力</a:t>
            </a:r>
          </a:p>
        </p:txBody>
      </p:sp>
      <p:sp>
        <p:nvSpPr>
          <p:cNvPr id="6" name="テキスト プレースホルダー"/>
          <p:cNvSpPr>
            <a:spLocks noGrp="1"/>
          </p:cNvSpPr>
          <p:nvPr>
            <p:ph type="body" sz="quarter" idx="11" hasCustomPrompt="1"/>
          </p:nvPr>
        </p:nvSpPr>
        <p:spPr>
          <a:xfrm>
            <a:off x="2591513" y="260560"/>
            <a:ext cx="6372000" cy="360000"/>
          </a:xfrm>
        </p:spPr>
        <p:txBody>
          <a:bodyPr>
            <a:noAutofit/>
          </a:bodyPr>
          <a:lstStyle>
            <a:lvl1pPr marL="0" indent="0" algn="r">
              <a:buNone/>
              <a:defRPr sz="1800"/>
            </a:lvl1pPr>
          </a:lstStyle>
          <a:p>
            <a:r>
              <a:rPr lang="ja-JP" altLang="en-US" dirty="0"/>
              <a:t>宛先がある場合は入力</a:t>
            </a:r>
          </a:p>
        </p:txBody>
      </p:sp>
      <p:sp>
        <p:nvSpPr>
          <p:cNvPr id="5" name="テキスト プレースホルダー"/>
          <p:cNvSpPr>
            <a:spLocks noGrp="1"/>
          </p:cNvSpPr>
          <p:nvPr>
            <p:ph type="body" sz="quarter" idx="10" hasCustomPrompt="1"/>
          </p:nvPr>
        </p:nvSpPr>
        <p:spPr bwMode="gray">
          <a:xfrm>
            <a:off x="179513" y="6021360"/>
            <a:ext cx="6552727" cy="400110"/>
          </a:xfrm>
        </p:spPr>
        <p:txBody>
          <a:bodyPr wrap="square">
            <a:spAutoFit/>
          </a:bodyPr>
          <a:lstStyle>
            <a:lvl1pPr marL="0" indent="0">
              <a:buNone/>
              <a:defRPr sz="2000" baseline="0">
                <a:solidFill>
                  <a:schemeClr val="bg1"/>
                </a:solidFill>
              </a:defRPr>
            </a:lvl1pPr>
            <a:lvl2pPr marL="72000" indent="0">
              <a:buNone/>
              <a:defRPr>
                <a:solidFill>
                  <a:schemeClr val="bg1"/>
                </a:solidFill>
              </a:defRPr>
            </a:lvl2pPr>
            <a:lvl3pPr marL="222962" indent="0">
              <a:buNone/>
              <a:defRPr>
                <a:solidFill>
                  <a:schemeClr val="bg1"/>
                </a:solidFill>
              </a:defRPr>
            </a:lvl3pPr>
            <a:lvl4pPr marL="327787" indent="0">
              <a:buNone/>
              <a:defRPr>
                <a:solidFill>
                  <a:schemeClr val="bg1"/>
                </a:solidFill>
              </a:defRPr>
            </a:lvl4pPr>
            <a:lvl5pPr marL="311400" indent="0">
              <a:buNone/>
              <a:defRPr>
                <a:solidFill>
                  <a:schemeClr val="bg1"/>
                </a:solidFill>
              </a:defRPr>
            </a:lvl5pPr>
          </a:lstStyle>
          <a:p>
            <a:pPr lvl="0"/>
            <a:r>
              <a:rPr kumimoji="1" lang="ja-JP" altLang="en-US" dirty="0"/>
              <a:t>年月　部署名　氏名など　適宜改行</a:t>
            </a:r>
          </a:p>
        </p:txBody>
      </p:sp>
    </p:spTree>
    <p:extLst>
      <p:ext uri="{BB962C8B-B14F-4D97-AF65-F5344CB8AC3E}">
        <p14:creationId xmlns:p14="http://schemas.microsoft.com/office/powerpoint/2010/main" val="29887157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userDrawn="1">
  <p:cSld name="Corporate Mark">
    <p:spTree>
      <p:nvGrpSpPr>
        <p:cNvPr id="1" name=""/>
        <p:cNvGrpSpPr/>
        <p:nvPr/>
      </p:nvGrpSpPr>
      <p:grpSpPr>
        <a:xfrm>
          <a:off x="0" y="0"/>
          <a:ext cx="0" cy="0"/>
          <a:chOff x="0" y="0"/>
          <a:chExt cx="0" cy="0"/>
        </a:xfrm>
      </p:grpSpPr>
      <p:pic>
        <p:nvPicPr>
          <p:cNvPr id="2" name="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40504957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143000" y="1122363"/>
            <a:ext cx="6858000" cy="2387600"/>
          </a:xfrm>
        </p:spPr>
        <p:txBody>
          <a:bodyPr anchor="b"/>
          <a:lstStyle>
            <a:lvl1pPr algn="ctr">
              <a:defRPr sz="6000"/>
            </a:lvl1pPr>
          </a:lstStyle>
          <a:p>
            <a:r>
              <a:rPr kumimoji="1" lang="ja-JP" altLang="en-US"/>
              <a:t>マスター タイトルの書式設定</a:t>
            </a:r>
          </a:p>
        </p:txBody>
      </p:sp>
      <p:sp>
        <p:nvSpPr>
          <p:cNvPr id="3" name="サブタイトル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fld id="{56F9016B-CCA6-43BE-8BEE-59565A35F4F7}" type="datetimeFigureOut">
              <a:rPr kumimoji="1" lang="ja-JP" altLang="en-US" smtClean="0"/>
              <a:t>2021/10/1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17059359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56F9016B-CCA6-43BE-8BEE-59565A35F4F7}" type="datetimeFigureOut">
              <a:rPr kumimoji="1" lang="ja-JP" altLang="en-US" smtClean="0"/>
              <a:t>2021/10/1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42155012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623888" y="1709738"/>
            <a:ext cx="7886700" cy="2852737"/>
          </a:xfrm>
        </p:spPr>
        <p:txBody>
          <a:bodyPr anchor="b"/>
          <a:lstStyle>
            <a:lvl1pPr>
              <a:defRPr sz="6000"/>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p:txBody>
          <a:bodyPr/>
          <a:lstStyle/>
          <a:p>
            <a:fld id="{56F9016B-CCA6-43BE-8BEE-59565A35F4F7}" type="datetimeFigureOut">
              <a:rPr kumimoji="1" lang="ja-JP" altLang="en-US" smtClean="0"/>
              <a:t>2021/10/1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1689073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628650" y="1825625"/>
            <a:ext cx="386715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4648200" y="1825625"/>
            <a:ext cx="386715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fld id="{56F9016B-CCA6-43BE-8BEE-59565A35F4F7}" type="datetimeFigureOut">
              <a:rPr kumimoji="1" lang="ja-JP" altLang="en-US" smtClean="0"/>
              <a:t>2021/10/1</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1978803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630238" y="365125"/>
            <a:ext cx="7886700" cy="1325563"/>
          </a:xfrm>
        </p:spPr>
        <p:txBody>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630238" y="2505075"/>
            <a:ext cx="386873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4629150" y="2505075"/>
            <a:ext cx="38877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p:txBody>
          <a:bodyPr/>
          <a:lstStyle/>
          <a:p>
            <a:fld id="{56F9016B-CCA6-43BE-8BEE-59565A35F4F7}" type="datetimeFigureOut">
              <a:rPr kumimoji="1" lang="ja-JP" altLang="en-US" smtClean="0"/>
              <a:t>2021/10/1</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149348968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fld id="{56F9016B-CCA6-43BE-8BEE-59565A35F4F7}" type="datetimeFigureOut">
              <a:rPr kumimoji="1" lang="ja-JP" altLang="en-US" smtClean="0"/>
              <a:t>2021/10/1</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265596728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56F9016B-CCA6-43BE-8BEE-59565A35F4F7}" type="datetimeFigureOut">
              <a:rPr kumimoji="1" lang="ja-JP" altLang="en-US" smtClean="0"/>
              <a:t>2021/10/1</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154658502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630238" y="457200"/>
            <a:ext cx="2949575" cy="1600200"/>
          </a:xfrm>
        </p:spPr>
        <p:txBody>
          <a:bodyPr anchor="b"/>
          <a:lstStyle>
            <a:lvl1pPr>
              <a:defRPr sz="3200"/>
            </a:lvl1pPr>
          </a:lstStyle>
          <a:p>
            <a:r>
              <a:rPr kumimoji="1" lang="ja-JP" altLang="en-US"/>
              <a:t>マスター タイトルの書式設定</a:t>
            </a:r>
          </a:p>
        </p:txBody>
      </p:sp>
      <p:sp>
        <p:nvSpPr>
          <p:cNvPr id="3" name="コンテンツ プレースホルダー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56F9016B-CCA6-43BE-8BEE-59565A35F4F7}" type="datetimeFigureOut">
              <a:rPr kumimoji="1" lang="ja-JP" altLang="en-US" smtClean="0"/>
              <a:t>2021/10/1</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313750708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630238" y="457200"/>
            <a:ext cx="2949575" cy="1600200"/>
          </a:xfrm>
        </p:spPr>
        <p:txBody>
          <a:bodyPr anchor="b"/>
          <a:lstStyle>
            <a:lvl1pPr>
              <a:defRPr sz="3200"/>
            </a:lvl1pPr>
          </a:lstStyle>
          <a:p>
            <a:r>
              <a:rPr kumimoji="1" lang="ja-JP" altLang="en-US"/>
              <a:t>マスター タイトルの書式設定</a:t>
            </a:r>
          </a:p>
        </p:txBody>
      </p:sp>
      <p:sp>
        <p:nvSpPr>
          <p:cNvPr id="3" name="図プレースホルダー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56F9016B-CCA6-43BE-8BEE-59565A35F4F7}" type="datetimeFigureOut">
              <a:rPr kumimoji="1" lang="ja-JP" altLang="en-US" smtClean="0"/>
              <a:t>2021/10/1</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5541109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white)">
    <p:spTree>
      <p:nvGrpSpPr>
        <p:cNvPr id="1" name=""/>
        <p:cNvGrpSpPr/>
        <p:nvPr/>
      </p:nvGrpSpPr>
      <p:grpSpPr>
        <a:xfrm>
          <a:off x="0" y="0"/>
          <a:ext cx="0" cy="0"/>
          <a:chOff x="0" y="0"/>
          <a:chExt cx="0" cy="0"/>
        </a:xfrm>
      </p:grpSpPr>
      <p:sp>
        <p:nvSpPr>
          <p:cNvPr id="2" name="タイトル"/>
          <p:cNvSpPr>
            <a:spLocks noGrp="1"/>
          </p:cNvSpPr>
          <p:nvPr>
            <p:ph type="title" hasCustomPrompt="1"/>
          </p:nvPr>
        </p:nvSpPr>
        <p:spPr bwMode="gray">
          <a:xfrm>
            <a:off x="179513" y="115200"/>
            <a:ext cx="8784000" cy="468000"/>
          </a:xfrm>
        </p:spPr>
        <p:txBody>
          <a:bodyPr tIns="36000" bIns="0">
            <a:normAutofit/>
          </a:bodyPr>
          <a:lstStyle>
            <a:lvl1pPr>
              <a:defRPr sz="2400" b="0">
                <a:solidFill>
                  <a:schemeClr val="bg1"/>
                </a:solidFill>
              </a:defRPr>
            </a:lvl1pPr>
          </a:lstStyle>
          <a:p>
            <a:r>
              <a:rPr kumimoji="1" lang="ja-JP" altLang="en-US" dirty="0"/>
              <a:t>タイトルを入力</a:t>
            </a:r>
          </a:p>
        </p:txBody>
      </p:sp>
    </p:spTree>
    <p:extLst>
      <p:ext uri="{BB962C8B-B14F-4D97-AF65-F5344CB8AC3E}">
        <p14:creationId xmlns:p14="http://schemas.microsoft.com/office/powerpoint/2010/main" val="339900988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56F9016B-CCA6-43BE-8BEE-59565A35F4F7}" type="datetimeFigureOut">
              <a:rPr kumimoji="1" lang="ja-JP" altLang="en-US" smtClean="0"/>
              <a:t>2021/10/1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141288310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543675" y="365125"/>
            <a:ext cx="1971675" cy="5811838"/>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628650" y="365125"/>
            <a:ext cx="5762625"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56F9016B-CCA6-43BE-8BEE-59565A35F4F7}" type="datetimeFigureOut">
              <a:rPr kumimoji="1" lang="ja-JP" altLang="en-US" smtClean="0"/>
              <a:t>2021/10/1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31606213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mp; Content(white)">
    <p:spTree>
      <p:nvGrpSpPr>
        <p:cNvPr id="1" name=""/>
        <p:cNvGrpSpPr/>
        <p:nvPr/>
      </p:nvGrpSpPr>
      <p:grpSpPr>
        <a:xfrm>
          <a:off x="0" y="0"/>
          <a:ext cx="0" cy="0"/>
          <a:chOff x="0" y="0"/>
          <a:chExt cx="0" cy="0"/>
        </a:xfrm>
      </p:grpSpPr>
      <p:sp>
        <p:nvSpPr>
          <p:cNvPr id="2" name="タイトル"/>
          <p:cNvSpPr>
            <a:spLocks noGrp="1"/>
          </p:cNvSpPr>
          <p:nvPr>
            <p:ph type="title" hasCustomPrompt="1"/>
          </p:nvPr>
        </p:nvSpPr>
        <p:spPr bwMode="gray">
          <a:xfrm>
            <a:off x="179513" y="115200"/>
            <a:ext cx="8784000" cy="468000"/>
          </a:xfrm>
        </p:spPr>
        <p:txBody>
          <a:bodyPr vert="horz" lIns="91440" tIns="36000" rIns="91440" bIns="0" rtlCol="0" anchor="ctr">
            <a:normAutofit/>
          </a:bodyPr>
          <a:lstStyle>
            <a:lvl1pPr>
              <a:defRPr lang="ja-JP" altLang="en-US" dirty="0">
                <a:solidFill>
                  <a:schemeClr val="bg1"/>
                </a:solidFill>
              </a:defRPr>
            </a:lvl1pPr>
          </a:lstStyle>
          <a:p>
            <a:pPr lvl="0"/>
            <a:r>
              <a:rPr kumimoji="1" lang="ja-JP" altLang="en-US" dirty="0"/>
              <a:t>タイトルを入力</a:t>
            </a:r>
          </a:p>
        </p:txBody>
      </p:sp>
      <p:sp>
        <p:nvSpPr>
          <p:cNvPr id="12" name="コンテンツ プレースホルダー"/>
          <p:cNvSpPr>
            <a:spLocks noGrp="1"/>
          </p:cNvSpPr>
          <p:nvPr>
            <p:ph sz="quarter" idx="10" hasCustomPrompt="1"/>
          </p:nvPr>
        </p:nvSpPr>
        <p:spPr bwMode="gray">
          <a:xfrm>
            <a:off x="179512" y="836712"/>
            <a:ext cx="8784976" cy="5616476"/>
          </a:xfrm>
        </p:spPr>
        <p:txBody>
          <a:bodyPr vert="horz" lIns="91440" tIns="45720" rIns="91440" bIns="45720" rtlCol="0">
            <a:normAutofit/>
          </a:bodyPr>
          <a:lstStyle>
            <a:lvl1pPr>
              <a:defRPr lang="ja-JP" altLang="en-US" noProof="0" dirty="0" smtClean="0"/>
            </a:lvl1pPr>
            <a:lvl2pPr>
              <a:defRPr lang="ja-JP" altLang="en-US" noProof="0" dirty="0" smtClean="0"/>
            </a:lvl2pPr>
            <a:lvl3pPr>
              <a:defRPr lang="ja-JP" altLang="en-US" noProof="0" dirty="0" smtClean="0"/>
            </a:lvl3pPr>
            <a:lvl4pPr>
              <a:defRPr lang="ja-JP" altLang="en-US" noProof="0" dirty="0" smtClean="0"/>
            </a:lvl4pPr>
          </a:lstStyle>
          <a:p>
            <a:pPr lvl="0"/>
            <a:r>
              <a:rPr kumimoji="1" lang="ja-JP" altLang="en-US" sz="2000" b="0" i="0" u="none" strike="noStrike" kern="0" cap="none" spc="0" normalizeH="0" baseline="0" noProof="0" dirty="0">
                <a:ln>
                  <a:noFill/>
                </a:ln>
                <a:solidFill>
                  <a:srgbClr val="000000"/>
                </a:solidFill>
                <a:effectLst/>
                <a:uLnTx/>
                <a:uFillTx/>
                <a:latin typeface="+mn-lt"/>
                <a:ea typeface="+mn-ea"/>
                <a:cs typeface="+mn-cs"/>
              </a:rPr>
              <a:t>本文を入力</a:t>
            </a:r>
          </a:p>
          <a:p>
            <a:pPr lvl="1"/>
            <a:r>
              <a:rPr kumimoji="1" lang="ja-JP" altLang="en-US" sz="1600" b="0" i="0" u="none" strike="noStrike" kern="0" cap="none" spc="0" normalizeH="0" baseline="0" noProof="0" dirty="0">
                <a:ln>
                  <a:noFill/>
                </a:ln>
                <a:solidFill>
                  <a:srgbClr val="000000"/>
                </a:solidFill>
                <a:effectLst/>
                <a:uLnTx/>
                <a:uFillTx/>
                <a:latin typeface="+mn-lt"/>
                <a:ea typeface="+mn-ea"/>
              </a:rPr>
              <a:t>第</a:t>
            </a:r>
            <a:r>
              <a:rPr kumimoji="1" lang="en-US" altLang="ja-JP" sz="1600" b="0" i="0" u="none" strike="noStrike" kern="0" cap="none" spc="0" normalizeH="0" baseline="0" noProof="0" dirty="0">
                <a:ln>
                  <a:noFill/>
                </a:ln>
                <a:solidFill>
                  <a:srgbClr val="000000"/>
                </a:solidFill>
                <a:effectLst/>
                <a:uLnTx/>
                <a:uFillTx/>
                <a:latin typeface="+mn-lt"/>
                <a:ea typeface="+mn-ea"/>
              </a:rPr>
              <a:t>2</a:t>
            </a:r>
            <a:r>
              <a:rPr kumimoji="1" lang="ja-JP" altLang="en-US" sz="1600" b="0" i="0" u="none" strike="noStrike" kern="0" cap="none" spc="0" normalizeH="0" baseline="0" noProof="0" dirty="0">
                <a:ln>
                  <a:noFill/>
                </a:ln>
                <a:solidFill>
                  <a:srgbClr val="000000"/>
                </a:solidFill>
                <a:effectLst/>
                <a:uLnTx/>
                <a:uFillTx/>
                <a:latin typeface="+mn-lt"/>
                <a:ea typeface="+mn-ea"/>
              </a:rPr>
              <a:t>レベル</a:t>
            </a:r>
          </a:p>
          <a:p>
            <a:pPr lvl="2"/>
            <a:r>
              <a:rPr kumimoji="1" lang="ja-JP" altLang="en-US" sz="1400" b="0" i="0" u="none" strike="noStrike" kern="0" cap="none" spc="0" normalizeH="0" baseline="0" noProof="0" dirty="0">
                <a:ln>
                  <a:noFill/>
                </a:ln>
                <a:solidFill>
                  <a:srgbClr val="000000"/>
                </a:solidFill>
                <a:effectLst/>
                <a:uLnTx/>
                <a:uFillTx/>
                <a:latin typeface="+mn-lt"/>
                <a:ea typeface="+mn-ea"/>
              </a:rPr>
              <a:t>第</a:t>
            </a:r>
            <a:r>
              <a:rPr kumimoji="1" lang="en-US" altLang="ja-JP" sz="1400" b="0" i="0" u="none" strike="noStrike" kern="0" cap="none" spc="0" normalizeH="0" baseline="0" noProof="0" dirty="0">
                <a:ln>
                  <a:noFill/>
                </a:ln>
                <a:solidFill>
                  <a:srgbClr val="000000"/>
                </a:solidFill>
                <a:effectLst/>
                <a:uLnTx/>
                <a:uFillTx/>
                <a:latin typeface="+mn-lt"/>
                <a:ea typeface="+mn-ea"/>
              </a:rPr>
              <a:t>3</a:t>
            </a:r>
            <a:r>
              <a:rPr kumimoji="1" lang="ja-JP" altLang="en-US" sz="1400" b="0" i="0" u="none" strike="noStrike" kern="0" cap="none" spc="0" normalizeH="0" baseline="0" noProof="0" dirty="0">
                <a:ln>
                  <a:noFill/>
                </a:ln>
                <a:solidFill>
                  <a:srgbClr val="000000"/>
                </a:solidFill>
                <a:effectLst/>
                <a:uLnTx/>
                <a:uFillTx/>
                <a:latin typeface="+mn-lt"/>
                <a:ea typeface="+mn-ea"/>
              </a:rPr>
              <a:t>レベル</a:t>
            </a:r>
          </a:p>
          <a:p>
            <a:pPr lvl="3"/>
            <a:r>
              <a:rPr kumimoji="1" lang="ja-JP" altLang="en-US" sz="1200" b="0" i="0" u="none" strike="noStrike" kern="0" cap="none" spc="0" normalizeH="0" baseline="0" noProof="0" dirty="0">
                <a:ln>
                  <a:noFill/>
                </a:ln>
                <a:solidFill>
                  <a:srgbClr val="000000"/>
                </a:solidFill>
                <a:effectLst/>
                <a:uLnTx/>
                <a:uFillTx/>
                <a:latin typeface="+mn-lt"/>
                <a:ea typeface="+mn-ea"/>
              </a:rPr>
              <a:t>第</a:t>
            </a:r>
            <a:r>
              <a:rPr kumimoji="1" lang="en-US" altLang="ja-JP" sz="1200" b="0" i="0" u="none" strike="noStrike" kern="0" cap="none" spc="0" normalizeH="0" baseline="0" noProof="0" dirty="0">
                <a:ln>
                  <a:noFill/>
                </a:ln>
                <a:solidFill>
                  <a:srgbClr val="000000"/>
                </a:solidFill>
                <a:effectLst/>
                <a:uLnTx/>
                <a:uFillTx/>
                <a:latin typeface="+mn-lt"/>
                <a:ea typeface="+mn-ea"/>
              </a:rPr>
              <a:t>4</a:t>
            </a:r>
            <a:r>
              <a:rPr kumimoji="1" lang="ja-JP" altLang="en-US" sz="1200" b="0" i="0" u="none" strike="noStrike" kern="0" cap="none" spc="0" normalizeH="0" baseline="0" noProof="0" dirty="0">
                <a:ln>
                  <a:noFill/>
                </a:ln>
                <a:solidFill>
                  <a:srgbClr val="000000"/>
                </a:solidFill>
                <a:effectLst/>
                <a:uLnTx/>
                <a:uFillTx/>
                <a:latin typeface="+mn-lt"/>
                <a:ea typeface="+mn-ea"/>
              </a:rPr>
              <a:t>レベル</a:t>
            </a:r>
          </a:p>
        </p:txBody>
      </p:sp>
    </p:spTree>
    <p:extLst>
      <p:ext uri="{BB962C8B-B14F-4D97-AF65-F5344CB8AC3E}">
        <p14:creationId xmlns:p14="http://schemas.microsoft.com/office/powerpoint/2010/main" val="40833928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Lead 1 line &amp; Content(white)">
    <p:spTree>
      <p:nvGrpSpPr>
        <p:cNvPr id="1" name=""/>
        <p:cNvGrpSpPr/>
        <p:nvPr/>
      </p:nvGrpSpPr>
      <p:grpSpPr>
        <a:xfrm>
          <a:off x="0" y="0"/>
          <a:ext cx="0" cy="0"/>
          <a:chOff x="0" y="0"/>
          <a:chExt cx="0" cy="0"/>
        </a:xfrm>
      </p:grpSpPr>
      <p:sp>
        <p:nvSpPr>
          <p:cNvPr id="2" name="タイトル"/>
          <p:cNvSpPr>
            <a:spLocks noGrp="1"/>
          </p:cNvSpPr>
          <p:nvPr>
            <p:ph type="title" hasCustomPrompt="1"/>
          </p:nvPr>
        </p:nvSpPr>
        <p:spPr bwMode="gray">
          <a:xfrm>
            <a:off x="179513" y="115200"/>
            <a:ext cx="8784000" cy="468000"/>
          </a:xfrm>
        </p:spPr>
        <p:txBody>
          <a:bodyPr vert="horz" lIns="91440" tIns="36000" rIns="91440" bIns="0" rtlCol="0" anchor="ctr">
            <a:normAutofit/>
          </a:bodyPr>
          <a:lstStyle>
            <a:lvl1pPr>
              <a:defRPr lang="ja-JP" altLang="en-US" dirty="0">
                <a:solidFill>
                  <a:schemeClr val="bg1"/>
                </a:solidFill>
              </a:defRPr>
            </a:lvl1pPr>
          </a:lstStyle>
          <a:p>
            <a:pPr lvl="0"/>
            <a:r>
              <a:rPr kumimoji="1" lang="ja-JP" altLang="en-US" dirty="0"/>
              <a:t>タイトルを入力</a:t>
            </a:r>
          </a:p>
        </p:txBody>
      </p:sp>
      <p:sp>
        <p:nvSpPr>
          <p:cNvPr id="6" name="テキスト プレースホルダー"/>
          <p:cNvSpPr>
            <a:spLocks noGrp="1"/>
          </p:cNvSpPr>
          <p:nvPr>
            <p:ph type="body" sz="quarter" idx="11" hasCustomPrompt="1"/>
          </p:nvPr>
        </p:nvSpPr>
        <p:spPr bwMode="gray">
          <a:xfrm>
            <a:off x="178287" y="836613"/>
            <a:ext cx="8785226" cy="432000"/>
          </a:xfrm>
          <a:prstGeom prst="roundRect">
            <a:avLst>
              <a:gd name="adj" fmla="val 13830"/>
            </a:avLst>
          </a:prstGeom>
          <a:solidFill>
            <a:schemeClr val="accent6">
              <a:lumMod val="75000"/>
              <a:lumOff val="25000"/>
            </a:schemeClr>
          </a:solidFill>
          <a:effectLst>
            <a:outerShdw blurRad="50800" dist="38100" dir="5400000" algn="t" rotWithShape="0">
              <a:prstClr val="black">
                <a:alpha val="40000"/>
              </a:prstClr>
            </a:outerShdw>
          </a:effectLst>
        </p:spPr>
        <p:txBody>
          <a:bodyPr wrap="square" tIns="72000" bIns="36000">
            <a:noAutofit/>
          </a:bodyPr>
          <a:lstStyle>
            <a:lvl1pPr marL="0" indent="0" algn="l" eaLnBrk="1" hangingPunct="1">
              <a:spcBef>
                <a:spcPts val="0"/>
              </a:spcBef>
              <a:buNone/>
              <a:defRPr>
                <a:solidFill>
                  <a:schemeClr val="bg1"/>
                </a:solidFill>
              </a:defRPr>
            </a:lvl1pPr>
            <a:lvl2pPr marL="72000" indent="0">
              <a:buNone/>
              <a:defRPr/>
            </a:lvl2pPr>
            <a:lvl3pPr marL="222962" indent="0">
              <a:buNone/>
              <a:defRPr/>
            </a:lvl3pPr>
            <a:lvl4pPr marL="327787" indent="0">
              <a:buNone/>
              <a:defRPr/>
            </a:lvl4pPr>
            <a:lvl5pPr marL="311400" indent="0">
              <a:buNone/>
              <a:defRPr/>
            </a:lvl5pPr>
          </a:lstStyle>
          <a:p>
            <a:pPr marL="0" lvl="0" indent="0" hangingPunct="1">
              <a:buNone/>
            </a:pPr>
            <a:r>
              <a:rPr kumimoji="1" lang="ja-JP" altLang="en-US" dirty="0"/>
              <a:t>リード文が</a:t>
            </a:r>
            <a:r>
              <a:rPr kumimoji="1" lang="en-US" altLang="ja-JP" dirty="0"/>
              <a:t>1</a:t>
            </a:r>
            <a:r>
              <a:rPr kumimoji="1" lang="ja-JP" altLang="en-US" dirty="0"/>
              <a:t>行でおさまる場合はこのレイアウトで入力</a:t>
            </a:r>
          </a:p>
        </p:txBody>
      </p:sp>
      <p:sp>
        <p:nvSpPr>
          <p:cNvPr id="12" name="コンテンツ プレースホルダー"/>
          <p:cNvSpPr>
            <a:spLocks noGrp="1"/>
          </p:cNvSpPr>
          <p:nvPr>
            <p:ph sz="quarter" idx="10" hasCustomPrompt="1"/>
          </p:nvPr>
        </p:nvSpPr>
        <p:spPr bwMode="gray">
          <a:xfrm>
            <a:off x="179388" y="1413188"/>
            <a:ext cx="8785225" cy="5040000"/>
          </a:xfrm>
        </p:spPr>
        <p:txBody>
          <a:bodyPr vert="horz" lIns="91440" tIns="45720" rIns="91440" bIns="45720" rtlCol="0">
            <a:normAutofit/>
          </a:bodyPr>
          <a:lstStyle>
            <a:lvl1pPr>
              <a:defRPr lang="ja-JP" altLang="en-US" i="0" u="none" strike="noStrike" kern="0" cap="none" spc="0" normalizeH="0" baseline="0" noProof="0" dirty="0" smtClean="0">
                <a:ln>
                  <a:noFill/>
                </a:ln>
                <a:solidFill>
                  <a:srgbClr val="000000"/>
                </a:solidFill>
                <a:effectLst/>
                <a:uLnTx/>
                <a:uFillTx/>
              </a:defRPr>
            </a:lvl1pPr>
            <a:lvl2pPr>
              <a:defRPr lang="ja-JP" altLang="en-US" i="0" u="none" strike="noStrike" kern="0" cap="none" spc="0" normalizeH="0" baseline="0" noProof="0" dirty="0" smtClean="0">
                <a:ln>
                  <a:noFill/>
                </a:ln>
                <a:solidFill>
                  <a:srgbClr val="000000"/>
                </a:solidFill>
                <a:effectLst/>
                <a:uLnTx/>
                <a:uFillTx/>
              </a:defRPr>
            </a:lvl2pPr>
            <a:lvl3pPr>
              <a:defRPr lang="ja-JP" altLang="en-US" i="0" u="none" strike="noStrike" kern="0" cap="none" spc="0" normalizeH="0" baseline="0" noProof="0" dirty="0" smtClean="0">
                <a:ln>
                  <a:noFill/>
                </a:ln>
                <a:solidFill>
                  <a:srgbClr val="000000"/>
                </a:solidFill>
                <a:effectLst/>
                <a:uLnTx/>
                <a:uFillTx/>
              </a:defRPr>
            </a:lvl3pPr>
            <a:lvl4pPr>
              <a:defRPr lang="ja-JP" altLang="en-US" i="0" u="none" strike="noStrike" kern="0" cap="none" spc="0" normalizeH="0" baseline="0" noProof="0" dirty="0" smtClean="0">
                <a:ln>
                  <a:noFill/>
                </a:ln>
                <a:solidFill>
                  <a:srgbClr val="000000"/>
                </a:solidFill>
                <a:effectLst/>
                <a:uLnTx/>
                <a:uFillTx/>
              </a:defRPr>
            </a:lvl4pPr>
          </a:lstStyle>
          <a:p>
            <a:pPr lvl="0"/>
            <a:r>
              <a:rPr kumimoji="1" lang="ja-JP" altLang="en-US" sz="2000" b="0" i="0" u="none" strike="noStrike" kern="0" cap="none" spc="0" normalizeH="0" baseline="0" noProof="0" dirty="0">
                <a:ln>
                  <a:noFill/>
                </a:ln>
                <a:solidFill>
                  <a:srgbClr val="000000"/>
                </a:solidFill>
                <a:effectLst/>
                <a:uLnTx/>
                <a:uFillTx/>
                <a:latin typeface="+mn-lt"/>
                <a:ea typeface="+mn-ea"/>
                <a:cs typeface="+mn-cs"/>
              </a:rPr>
              <a:t>本文を入力</a:t>
            </a:r>
          </a:p>
          <a:p>
            <a:pPr lvl="1"/>
            <a:r>
              <a:rPr kumimoji="1" lang="ja-JP" altLang="en-US" sz="1600" b="0" i="0" u="none" strike="noStrike" kern="0" cap="none" spc="0" normalizeH="0" baseline="0" noProof="0" dirty="0">
                <a:ln>
                  <a:noFill/>
                </a:ln>
                <a:solidFill>
                  <a:srgbClr val="000000"/>
                </a:solidFill>
                <a:effectLst/>
                <a:uLnTx/>
                <a:uFillTx/>
                <a:latin typeface="+mn-lt"/>
                <a:ea typeface="+mn-ea"/>
              </a:rPr>
              <a:t>第</a:t>
            </a:r>
            <a:r>
              <a:rPr kumimoji="1" lang="en-US" altLang="ja-JP" sz="1600" b="0" i="0" u="none" strike="noStrike" kern="0" cap="none" spc="0" normalizeH="0" baseline="0" noProof="0" dirty="0">
                <a:ln>
                  <a:noFill/>
                </a:ln>
                <a:solidFill>
                  <a:srgbClr val="000000"/>
                </a:solidFill>
                <a:effectLst/>
                <a:uLnTx/>
                <a:uFillTx/>
                <a:latin typeface="+mn-lt"/>
                <a:ea typeface="+mn-ea"/>
              </a:rPr>
              <a:t>2</a:t>
            </a:r>
            <a:r>
              <a:rPr kumimoji="1" lang="ja-JP" altLang="en-US" sz="1600" b="0" i="0" u="none" strike="noStrike" kern="0" cap="none" spc="0" normalizeH="0" baseline="0" noProof="0" dirty="0">
                <a:ln>
                  <a:noFill/>
                </a:ln>
                <a:solidFill>
                  <a:srgbClr val="000000"/>
                </a:solidFill>
                <a:effectLst/>
                <a:uLnTx/>
                <a:uFillTx/>
                <a:latin typeface="+mn-lt"/>
                <a:ea typeface="+mn-ea"/>
              </a:rPr>
              <a:t>レベル</a:t>
            </a:r>
          </a:p>
          <a:p>
            <a:pPr lvl="2"/>
            <a:r>
              <a:rPr kumimoji="1" lang="ja-JP" altLang="en-US" sz="1400" b="0" i="0" u="none" strike="noStrike" kern="0" cap="none" spc="0" normalizeH="0" baseline="0" noProof="0" dirty="0">
                <a:ln>
                  <a:noFill/>
                </a:ln>
                <a:solidFill>
                  <a:srgbClr val="000000"/>
                </a:solidFill>
                <a:effectLst/>
                <a:uLnTx/>
                <a:uFillTx/>
                <a:latin typeface="+mn-lt"/>
                <a:ea typeface="+mn-ea"/>
              </a:rPr>
              <a:t>第</a:t>
            </a:r>
            <a:r>
              <a:rPr kumimoji="1" lang="en-US" altLang="ja-JP" sz="1400" b="0" i="0" u="none" strike="noStrike" kern="0" cap="none" spc="0" normalizeH="0" baseline="0" noProof="0" dirty="0">
                <a:ln>
                  <a:noFill/>
                </a:ln>
                <a:solidFill>
                  <a:srgbClr val="000000"/>
                </a:solidFill>
                <a:effectLst/>
                <a:uLnTx/>
                <a:uFillTx/>
                <a:latin typeface="+mn-lt"/>
                <a:ea typeface="+mn-ea"/>
              </a:rPr>
              <a:t>3</a:t>
            </a:r>
            <a:r>
              <a:rPr kumimoji="1" lang="ja-JP" altLang="en-US" sz="1400" b="0" i="0" u="none" strike="noStrike" kern="0" cap="none" spc="0" normalizeH="0" baseline="0" noProof="0" dirty="0">
                <a:ln>
                  <a:noFill/>
                </a:ln>
                <a:solidFill>
                  <a:srgbClr val="000000"/>
                </a:solidFill>
                <a:effectLst/>
                <a:uLnTx/>
                <a:uFillTx/>
                <a:latin typeface="+mn-lt"/>
                <a:ea typeface="+mn-ea"/>
              </a:rPr>
              <a:t>レベル</a:t>
            </a:r>
          </a:p>
          <a:p>
            <a:pPr lvl="3"/>
            <a:r>
              <a:rPr kumimoji="1" lang="ja-JP" altLang="en-US" sz="1200" b="0" i="0" u="none" strike="noStrike" kern="0" cap="none" spc="0" normalizeH="0" baseline="0" noProof="0" dirty="0">
                <a:ln>
                  <a:noFill/>
                </a:ln>
                <a:solidFill>
                  <a:srgbClr val="000000"/>
                </a:solidFill>
                <a:effectLst/>
                <a:uLnTx/>
                <a:uFillTx/>
                <a:latin typeface="+mn-lt"/>
                <a:ea typeface="+mn-ea"/>
              </a:rPr>
              <a:t>第</a:t>
            </a:r>
            <a:r>
              <a:rPr kumimoji="1" lang="en-US" altLang="ja-JP" sz="1200" b="0" i="0" u="none" strike="noStrike" kern="0" cap="none" spc="0" normalizeH="0" baseline="0" noProof="0" dirty="0">
                <a:ln>
                  <a:noFill/>
                </a:ln>
                <a:solidFill>
                  <a:srgbClr val="000000"/>
                </a:solidFill>
                <a:effectLst/>
                <a:uLnTx/>
                <a:uFillTx/>
                <a:latin typeface="+mn-lt"/>
                <a:ea typeface="+mn-ea"/>
              </a:rPr>
              <a:t>4</a:t>
            </a:r>
            <a:r>
              <a:rPr kumimoji="1" lang="ja-JP" altLang="en-US" sz="1200" b="0" i="0" u="none" strike="noStrike" kern="0" cap="none" spc="0" normalizeH="0" baseline="0" noProof="0" dirty="0">
                <a:ln>
                  <a:noFill/>
                </a:ln>
                <a:solidFill>
                  <a:srgbClr val="000000"/>
                </a:solidFill>
                <a:effectLst/>
                <a:uLnTx/>
                <a:uFillTx/>
                <a:latin typeface="+mn-lt"/>
                <a:ea typeface="+mn-ea"/>
              </a:rPr>
              <a:t>レベル</a:t>
            </a:r>
          </a:p>
        </p:txBody>
      </p:sp>
    </p:spTree>
    <p:extLst>
      <p:ext uri="{BB962C8B-B14F-4D97-AF65-F5344CB8AC3E}">
        <p14:creationId xmlns:p14="http://schemas.microsoft.com/office/powerpoint/2010/main" val="14346642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ead 2 lines &amp; Content(white)">
    <p:spTree>
      <p:nvGrpSpPr>
        <p:cNvPr id="1" name=""/>
        <p:cNvGrpSpPr/>
        <p:nvPr/>
      </p:nvGrpSpPr>
      <p:grpSpPr>
        <a:xfrm>
          <a:off x="0" y="0"/>
          <a:ext cx="0" cy="0"/>
          <a:chOff x="0" y="0"/>
          <a:chExt cx="0" cy="0"/>
        </a:xfrm>
      </p:grpSpPr>
      <p:sp>
        <p:nvSpPr>
          <p:cNvPr id="2" name="タイトル"/>
          <p:cNvSpPr>
            <a:spLocks noGrp="1"/>
          </p:cNvSpPr>
          <p:nvPr>
            <p:ph type="title" hasCustomPrompt="1"/>
          </p:nvPr>
        </p:nvSpPr>
        <p:spPr bwMode="gray">
          <a:xfrm>
            <a:off x="179513" y="115200"/>
            <a:ext cx="8784000" cy="468000"/>
          </a:xfrm>
        </p:spPr>
        <p:txBody>
          <a:bodyPr vert="horz" lIns="91440" tIns="36000" rIns="91440" bIns="0" rtlCol="0" anchor="ctr">
            <a:normAutofit/>
          </a:bodyPr>
          <a:lstStyle>
            <a:lvl1pPr>
              <a:defRPr lang="ja-JP" altLang="en-US" dirty="0">
                <a:solidFill>
                  <a:schemeClr val="bg1"/>
                </a:solidFill>
              </a:defRPr>
            </a:lvl1pPr>
          </a:lstStyle>
          <a:p>
            <a:pPr lvl="0"/>
            <a:r>
              <a:rPr kumimoji="1" lang="ja-JP" altLang="en-US" dirty="0"/>
              <a:t>タイトルを入力</a:t>
            </a:r>
          </a:p>
        </p:txBody>
      </p:sp>
      <p:sp>
        <p:nvSpPr>
          <p:cNvPr id="9" name="テキスト プレースホルダー"/>
          <p:cNvSpPr>
            <a:spLocks noGrp="1"/>
          </p:cNvSpPr>
          <p:nvPr>
            <p:ph type="body" sz="quarter" idx="11" hasCustomPrompt="1"/>
          </p:nvPr>
        </p:nvSpPr>
        <p:spPr bwMode="gray">
          <a:xfrm>
            <a:off x="179388" y="836613"/>
            <a:ext cx="8784000" cy="756000"/>
          </a:xfrm>
          <a:prstGeom prst="roundRect">
            <a:avLst>
              <a:gd name="adj" fmla="val 7924"/>
            </a:avLst>
          </a:prstGeom>
          <a:solidFill>
            <a:schemeClr val="accent6">
              <a:lumMod val="75000"/>
              <a:lumOff val="25000"/>
            </a:schemeClr>
          </a:solidFill>
          <a:effectLst>
            <a:outerShdw blurRad="50800" dist="38100" dir="5400000" algn="t" rotWithShape="0">
              <a:prstClr val="black">
                <a:alpha val="40000"/>
              </a:prstClr>
            </a:outerShdw>
          </a:effectLst>
        </p:spPr>
        <p:txBody>
          <a:bodyPr tIns="72000" bIns="36000" anchor="ctr">
            <a:noAutofit/>
          </a:bodyPr>
          <a:lstStyle>
            <a:lvl1pPr marL="0" indent="0" algn="l" eaLnBrk="1" hangingPunct="1">
              <a:spcBef>
                <a:spcPts val="0"/>
              </a:spcBef>
              <a:buNone/>
              <a:defRPr>
                <a:solidFill>
                  <a:schemeClr val="bg1"/>
                </a:solidFill>
              </a:defRPr>
            </a:lvl1pPr>
            <a:lvl2pPr marL="72000" indent="0">
              <a:buNone/>
              <a:defRPr/>
            </a:lvl2pPr>
            <a:lvl3pPr marL="222962" indent="0">
              <a:buNone/>
              <a:defRPr/>
            </a:lvl3pPr>
            <a:lvl4pPr marL="327787" indent="0">
              <a:buNone/>
              <a:defRPr/>
            </a:lvl4pPr>
            <a:lvl5pPr marL="311400" indent="0">
              <a:buNone/>
              <a:defRPr/>
            </a:lvl5pPr>
          </a:lstStyle>
          <a:p>
            <a:pPr marL="0" lvl="0" indent="0" hangingPunct="1">
              <a:buNone/>
            </a:pPr>
            <a:r>
              <a:rPr kumimoji="1" lang="ja-JP" altLang="en-US" dirty="0"/>
              <a:t>リード文が</a:t>
            </a:r>
            <a:r>
              <a:rPr kumimoji="1" lang="en-US" altLang="ja-JP" dirty="0"/>
              <a:t>2</a:t>
            </a:r>
            <a:r>
              <a:rPr kumimoji="1" lang="ja-JP" altLang="en-US" dirty="0"/>
              <a:t>行にわたる場合は</a:t>
            </a:r>
            <a:r>
              <a:rPr kumimoji="1" lang="en-US" altLang="ja-JP" dirty="0"/>
              <a:t/>
            </a:r>
            <a:br>
              <a:rPr kumimoji="1" lang="en-US" altLang="ja-JP" dirty="0"/>
            </a:br>
            <a:r>
              <a:rPr kumimoji="1" lang="ja-JP" altLang="en-US" dirty="0"/>
              <a:t>このレイアウトで入力</a:t>
            </a:r>
          </a:p>
        </p:txBody>
      </p:sp>
      <p:sp>
        <p:nvSpPr>
          <p:cNvPr id="10" name="コンテンツ プレースホルダー"/>
          <p:cNvSpPr>
            <a:spLocks noGrp="1"/>
          </p:cNvSpPr>
          <p:nvPr>
            <p:ph sz="quarter" idx="10" hasCustomPrompt="1"/>
          </p:nvPr>
        </p:nvSpPr>
        <p:spPr bwMode="gray">
          <a:xfrm>
            <a:off x="178412" y="1737188"/>
            <a:ext cx="8784976" cy="4714412"/>
          </a:xfrm>
        </p:spPr>
        <p:txBody>
          <a:bodyPr vert="horz" lIns="90000" tIns="46800" rIns="90000" bIns="46800" rtlCol="0">
            <a:noAutofit/>
          </a:bodyPr>
          <a:lstStyle>
            <a:lvl1pPr>
              <a:defRPr lang="ja-JP" altLang="en-US" i="0" u="none" strike="noStrike" kern="0" cap="none" spc="0" normalizeH="0" baseline="0" dirty="0" smtClean="0">
                <a:ln>
                  <a:noFill/>
                </a:ln>
                <a:solidFill>
                  <a:srgbClr val="000000"/>
                </a:solidFill>
                <a:effectLst/>
                <a:uLnTx/>
                <a:uFillTx/>
              </a:defRPr>
            </a:lvl1pPr>
            <a:lvl2pPr>
              <a:defRPr lang="ja-JP" altLang="en-US" i="0" u="none" strike="noStrike" kern="0" cap="none" spc="0" normalizeH="0" baseline="0" dirty="0" smtClean="0">
                <a:ln>
                  <a:noFill/>
                </a:ln>
                <a:solidFill>
                  <a:srgbClr val="000000"/>
                </a:solidFill>
                <a:effectLst/>
                <a:uLnTx/>
                <a:uFillTx/>
              </a:defRPr>
            </a:lvl2pPr>
            <a:lvl3pPr>
              <a:defRPr lang="ja-JP" altLang="en-US" i="0" u="none" strike="noStrike" kern="0" cap="none" spc="0" normalizeH="0" baseline="0" dirty="0" smtClean="0">
                <a:ln>
                  <a:noFill/>
                </a:ln>
                <a:solidFill>
                  <a:srgbClr val="000000"/>
                </a:solidFill>
                <a:effectLst/>
                <a:uLnTx/>
                <a:uFillTx/>
              </a:defRPr>
            </a:lvl3pPr>
            <a:lvl4pPr>
              <a:defRPr lang="ja-JP" altLang="en-US" i="0" u="none" strike="noStrike" kern="0" cap="none" spc="0" normalizeH="0" baseline="0" dirty="0" smtClean="0">
                <a:ln>
                  <a:noFill/>
                </a:ln>
                <a:solidFill>
                  <a:srgbClr val="000000"/>
                </a:solidFill>
                <a:effectLst/>
                <a:uLnTx/>
                <a:uFillTx/>
              </a:defRPr>
            </a:lvl4pPr>
          </a:lstStyle>
          <a:p>
            <a:pPr marR="0" lvl="0" defTabSz="914400" eaLnBrk="0" latinLnBrk="0">
              <a:lnSpc>
                <a:spcPct val="100000"/>
              </a:lnSpc>
              <a:buClr>
                <a:srgbClr val="002B62"/>
              </a:buClr>
              <a:buSzTx/>
              <a:tabLst/>
            </a:pPr>
            <a:r>
              <a:rPr kumimoji="1" lang="ja-JP" altLang="en-US" dirty="0"/>
              <a:t>本文を入力</a:t>
            </a:r>
          </a:p>
          <a:p>
            <a:pPr marR="0" lvl="1" defTabSz="914400" eaLnBrk="0" latinLnBrk="0">
              <a:lnSpc>
                <a:spcPct val="100000"/>
              </a:lnSpc>
              <a:buClr>
                <a:srgbClr val="002B62"/>
              </a:buClr>
              <a:buSzTx/>
              <a:tabLst/>
            </a:pPr>
            <a:r>
              <a:rPr kumimoji="1" lang="ja-JP" altLang="en-US" dirty="0"/>
              <a:t>第</a:t>
            </a:r>
            <a:r>
              <a:rPr kumimoji="1" lang="en-US" altLang="ja-JP" dirty="0"/>
              <a:t>2</a:t>
            </a:r>
            <a:r>
              <a:rPr kumimoji="1" lang="ja-JP" altLang="en-US" dirty="0"/>
              <a:t>レベル</a:t>
            </a:r>
          </a:p>
          <a:p>
            <a:pPr marR="0" lvl="2" defTabSz="914400" eaLnBrk="0" latinLnBrk="0">
              <a:lnSpc>
                <a:spcPct val="100000"/>
              </a:lnSpc>
              <a:buClr>
                <a:srgbClr val="002B62"/>
              </a:buClr>
              <a:buSzTx/>
              <a:tabLst/>
            </a:pPr>
            <a:r>
              <a:rPr kumimoji="1" lang="ja-JP" altLang="en-US" dirty="0"/>
              <a:t>第</a:t>
            </a:r>
            <a:r>
              <a:rPr kumimoji="1" lang="en-US" altLang="ja-JP" dirty="0"/>
              <a:t>3</a:t>
            </a:r>
            <a:r>
              <a:rPr kumimoji="1" lang="ja-JP" altLang="en-US" dirty="0"/>
              <a:t>レベル</a:t>
            </a:r>
          </a:p>
          <a:p>
            <a:pPr marR="0" lvl="3" defTabSz="914400" eaLnBrk="0" latinLnBrk="0">
              <a:lnSpc>
                <a:spcPct val="100000"/>
              </a:lnSpc>
              <a:buClr>
                <a:srgbClr val="002B62"/>
              </a:buClr>
              <a:buSzTx/>
              <a:tabLst/>
            </a:pPr>
            <a:r>
              <a:rPr kumimoji="1" lang="ja-JP" altLang="en-US" dirty="0"/>
              <a:t>第</a:t>
            </a:r>
            <a:r>
              <a:rPr kumimoji="1" lang="en-US" altLang="ja-JP" dirty="0"/>
              <a:t>4</a:t>
            </a:r>
            <a:r>
              <a:rPr kumimoji="1" lang="ja-JP" altLang="en-US" dirty="0"/>
              <a:t>レベル</a:t>
            </a:r>
          </a:p>
        </p:txBody>
      </p:sp>
    </p:spTree>
    <p:extLst>
      <p:ext uri="{BB962C8B-B14F-4D97-AF65-F5344CB8AC3E}">
        <p14:creationId xmlns:p14="http://schemas.microsoft.com/office/powerpoint/2010/main" val="31869244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white)">
    <p:spTree>
      <p:nvGrpSpPr>
        <p:cNvPr id="1" name=""/>
        <p:cNvGrpSpPr/>
        <p:nvPr/>
      </p:nvGrpSpPr>
      <p:grpSpPr>
        <a:xfrm>
          <a:off x="0" y="0"/>
          <a:ext cx="0" cy="0"/>
          <a:chOff x="0" y="0"/>
          <a:chExt cx="0" cy="0"/>
        </a:xfrm>
      </p:grpSpPr>
      <p:sp>
        <p:nvSpPr>
          <p:cNvPr id="9" name="タイトル"/>
          <p:cNvSpPr>
            <a:spLocks noGrp="1"/>
          </p:cNvSpPr>
          <p:nvPr>
            <p:ph type="title" hasCustomPrompt="1"/>
          </p:nvPr>
        </p:nvSpPr>
        <p:spPr bwMode="gray">
          <a:xfrm>
            <a:off x="179513" y="115200"/>
            <a:ext cx="8784000" cy="468000"/>
          </a:xfrm>
        </p:spPr>
        <p:txBody>
          <a:bodyPr vert="horz" lIns="91440" tIns="36000" rIns="91440" bIns="0" rtlCol="0" anchor="ctr">
            <a:normAutofit/>
          </a:bodyPr>
          <a:lstStyle>
            <a:lvl1pPr>
              <a:defRPr lang="ja-JP" altLang="en-US" dirty="0">
                <a:solidFill>
                  <a:schemeClr val="bg1"/>
                </a:solidFill>
              </a:defRPr>
            </a:lvl1pPr>
          </a:lstStyle>
          <a:p>
            <a:pPr lvl="0"/>
            <a:r>
              <a:rPr kumimoji="1" lang="ja-JP" altLang="en-US" dirty="0"/>
              <a:t>タイトルを入力</a:t>
            </a:r>
          </a:p>
        </p:txBody>
      </p:sp>
      <p:sp>
        <p:nvSpPr>
          <p:cNvPr id="6" name="コンテンツ プレースホルダー"/>
          <p:cNvSpPr>
            <a:spLocks noGrp="1"/>
          </p:cNvSpPr>
          <p:nvPr>
            <p:ph sz="quarter" idx="10" hasCustomPrompt="1"/>
          </p:nvPr>
        </p:nvSpPr>
        <p:spPr bwMode="gray">
          <a:xfrm>
            <a:off x="179388" y="836613"/>
            <a:ext cx="4248000" cy="5616575"/>
          </a:xfrm>
        </p:spPr>
        <p:txBody>
          <a:bodyPr vert="horz" lIns="91440" tIns="45720" rIns="91440" bIns="45720" rtlCol="0">
            <a:normAutofit/>
          </a:bodyPr>
          <a:lstStyle>
            <a:lvl1pPr>
              <a:defRPr lang="ja-JP" altLang="en-US" i="0" u="none" strike="noStrike" kern="0" cap="none" spc="0" normalizeH="0" baseline="0" dirty="0" smtClean="0">
                <a:ln>
                  <a:noFill/>
                </a:ln>
                <a:solidFill>
                  <a:srgbClr val="000000"/>
                </a:solidFill>
                <a:effectLst/>
                <a:uLnTx/>
                <a:uFillTx/>
              </a:defRPr>
            </a:lvl1pPr>
            <a:lvl2pPr>
              <a:defRPr lang="ja-JP" altLang="en-US" i="0" u="none" strike="noStrike" kern="0" cap="none" spc="0" normalizeH="0" baseline="0" noProof="0" dirty="0" smtClean="0">
                <a:ln>
                  <a:noFill/>
                </a:ln>
                <a:solidFill>
                  <a:srgbClr val="000000"/>
                </a:solidFill>
                <a:effectLst/>
                <a:uLnTx/>
                <a:uFillTx/>
              </a:defRPr>
            </a:lvl2pPr>
            <a:lvl3pPr>
              <a:defRPr lang="ja-JP" altLang="en-US" i="0" u="none" strike="noStrike" kern="0" cap="none" spc="0" normalizeH="0" baseline="0" noProof="0" dirty="0" smtClean="0">
                <a:ln>
                  <a:noFill/>
                </a:ln>
                <a:solidFill>
                  <a:srgbClr val="000000"/>
                </a:solidFill>
                <a:effectLst/>
                <a:uLnTx/>
                <a:uFillTx/>
              </a:defRPr>
            </a:lvl3pPr>
            <a:lvl4pPr>
              <a:defRPr lang="ja-JP" altLang="en-US" i="0" u="none" strike="noStrike" kern="0" cap="none" spc="0" normalizeH="0" baseline="0" noProof="0" dirty="0" smtClean="0">
                <a:ln>
                  <a:noFill/>
                </a:ln>
                <a:solidFill>
                  <a:srgbClr val="000000"/>
                </a:solidFill>
                <a:effectLst/>
                <a:uLnTx/>
                <a:uFillTx/>
              </a:defRPr>
            </a:lvl4pPr>
          </a:lstStyle>
          <a:p>
            <a:pPr lvl="0"/>
            <a:r>
              <a:rPr kumimoji="1" lang="ja-JP" altLang="en-US" dirty="0"/>
              <a:t>本文を入力</a:t>
            </a:r>
          </a:p>
          <a:p>
            <a:pPr lvl="1"/>
            <a:r>
              <a:rPr kumimoji="1" lang="ja-JP" altLang="en-US" sz="1600" b="0" i="0" u="none" strike="noStrike" kern="0" cap="none" spc="0" normalizeH="0" baseline="0" noProof="0" dirty="0">
                <a:ln>
                  <a:noFill/>
                </a:ln>
                <a:solidFill>
                  <a:srgbClr val="000000"/>
                </a:solidFill>
                <a:effectLst/>
                <a:uLnTx/>
                <a:uFillTx/>
                <a:latin typeface="+mn-lt"/>
                <a:ea typeface="+mn-ea"/>
              </a:rPr>
              <a:t>第</a:t>
            </a:r>
            <a:r>
              <a:rPr kumimoji="1" lang="en-US" altLang="ja-JP" sz="1600" b="0" i="0" u="none" strike="noStrike" kern="0" cap="none" spc="0" normalizeH="0" baseline="0" noProof="0" dirty="0">
                <a:ln>
                  <a:noFill/>
                </a:ln>
                <a:solidFill>
                  <a:srgbClr val="000000"/>
                </a:solidFill>
                <a:effectLst/>
                <a:uLnTx/>
                <a:uFillTx/>
                <a:latin typeface="+mn-lt"/>
                <a:ea typeface="+mn-ea"/>
              </a:rPr>
              <a:t>2</a:t>
            </a:r>
            <a:r>
              <a:rPr kumimoji="1" lang="ja-JP" altLang="en-US" sz="1600" b="0" i="0" u="none" strike="noStrike" kern="0" cap="none" spc="0" normalizeH="0" baseline="0" noProof="0" dirty="0">
                <a:ln>
                  <a:noFill/>
                </a:ln>
                <a:solidFill>
                  <a:srgbClr val="000000"/>
                </a:solidFill>
                <a:effectLst/>
                <a:uLnTx/>
                <a:uFillTx/>
                <a:latin typeface="+mn-lt"/>
                <a:ea typeface="+mn-ea"/>
              </a:rPr>
              <a:t>レベル</a:t>
            </a:r>
          </a:p>
          <a:p>
            <a:pPr lvl="2"/>
            <a:r>
              <a:rPr kumimoji="1" lang="ja-JP" altLang="en-US" sz="1400" b="0" i="0" u="none" strike="noStrike" kern="0" cap="none" spc="0" normalizeH="0" baseline="0" noProof="0" dirty="0">
                <a:ln>
                  <a:noFill/>
                </a:ln>
                <a:solidFill>
                  <a:srgbClr val="000000"/>
                </a:solidFill>
                <a:effectLst/>
                <a:uLnTx/>
                <a:uFillTx/>
                <a:latin typeface="+mn-lt"/>
                <a:ea typeface="+mn-ea"/>
              </a:rPr>
              <a:t>第</a:t>
            </a:r>
            <a:r>
              <a:rPr kumimoji="1" lang="en-US" altLang="ja-JP" sz="1400" b="0" i="0" u="none" strike="noStrike" kern="0" cap="none" spc="0" normalizeH="0" baseline="0" noProof="0" dirty="0">
                <a:ln>
                  <a:noFill/>
                </a:ln>
                <a:solidFill>
                  <a:srgbClr val="000000"/>
                </a:solidFill>
                <a:effectLst/>
                <a:uLnTx/>
                <a:uFillTx/>
                <a:latin typeface="+mn-lt"/>
                <a:ea typeface="+mn-ea"/>
              </a:rPr>
              <a:t>3</a:t>
            </a:r>
            <a:r>
              <a:rPr kumimoji="1" lang="ja-JP" altLang="en-US" sz="1400" b="0" i="0" u="none" strike="noStrike" kern="0" cap="none" spc="0" normalizeH="0" baseline="0" noProof="0" dirty="0">
                <a:ln>
                  <a:noFill/>
                </a:ln>
                <a:solidFill>
                  <a:srgbClr val="000000"/>
                </a:solidFill>
                <a:effectLst/>
                <a:uLnTx/>
                <a:uFillTx/>
                <a:latin typeface="+mn-lt"/>
                <a:ea typeface="+mn-ea"/>
              </a:rPr>
              <a:t>レベル</a:t>
            </a:r>
          </a:p>
          <a:p>
            <a:pPr lvl="3"/>
            <a:r>
              <a:rPr kumimoji="1" lang="ja-JP" altLang="en-US" sz="1200" b="0" i="0" u="none" strike="noStrike" kern="0" cap="none" spc="0" normalizeH="0" baseline="0" noProof="0" dirty="0">
                <a:ln>
                  <a:noFill/>
                </a:ln>
                <a:solidFill>
                  <a:srgbClr val="000000"/>
                </a:solidFill>
                <a:effectLst/>
                <a:uLnTx/>
                <a:uFillTx/>
                <a:latin typeface="+mn-lt"/>
                <a:ea typeface="+mn-ea"/>
              </a:rPr>
              <a:t>第</a:t>
            </a:r>
            <a:r>
              <a:rPr kumimoji="1" lang="en-US" altLang="ja-JP" sz="1200" b="0" i="0" u="none" strike="noStrike" kern="0" cap="none" spc="0" normalizeH="0" baseline="0" noProof="0" dirty="0">
                <a:ln>
                  <a:noFill/>
                </a:ln>
                <a:solidFill>
                  <a:srgbClr val="000000"/>
                </a:solidFill>
                <a:effectLst/>
                <a:uLnTx/>
                <a:uFillTx/>
                <a:latin typeface="+mn-lt"/>
                <a:ea typeface="+mn-ea"/>
              </a:rPr>
              <a:t>4</a:t>
            </a:r>
            <a:r>
              <a:rPr kumimoji="1" lang="ja-JP" altLang="en-US" sz="1200" b="0" i="0" u="none" strike="noStrike" kern="0" cap="none" spc="0" normalizeH="0" baseline="0" noProof="0" dirty="0">
                <a:ln>
                  <a:noFill/>
                </a:ln>
                <a:solidFill>
                  <a:srgbClr val="000000"/>
                </a:solidFill>
                <a:effectLst/>
                <a:uLnTx/>
                <a:uFillTx/>
                <a:latin typeface="+mn-lt"/>
                <a:ea typeface="+mn-ea"/>
              </a:rPr>
              <a:t>レベル</a:t>
            </a:r>
          </a:p>
        </p:txBody>
      </p:sp>
      <p:sp>
        <p:nvSpPr>
          <p:cNvPr id="7" name="コンテンツ プレースホルダー"/>
          <p:cNvSpPr>
            <a:spLocks noGrp="1"/>
          </p:cNvSpPr>
          <p:nvPr>
            <p:ph sz="quarter" idx="11" hasCustomPrompt="1"/>
          </p:nvPr>
        </p:nvSpPr>
        <p:spPr bwMode="gray">
          <a:xfrm>
            <a:off x="4716613" y="836613"/>
            <a:ext cx="4248000" cy="5616575"/>
          </a:xfrm>
        </p:spPr>
        <p:txBody>
          <a:bodyPr vert="horz" lIns="91440" tIns="45720" rIns="91440" bIns="45720" rtlCol="0">
            <a:normAutofit/>
          </a:bodyPr>
          <a:lstStyle>
            <a:lvl1pPr>
              <a:defRPr lang="ja-JP" altLang="en-US" i="0" u="none" strike="noStrike" kern="0" cap="none" spc="0" normalizeH="0" baseline="0" dirty="0" smtClean="0">
                <a:ln>
                  <a:noFill/>
                </a:ln>
                <a:solidFill>
                  <a:srgbClr val="000000"/>
                </a:solidFill>
                <a:effectLst/>
                <a:uLnTx/>
                <a:uFillTx/>
              </a:defRPr>
            </a:lvl1pPr>
            <a:lvl2pPr>
              <a:defRPr lang="ja-JP" altLang="en-US" i="0" u="none" strike="noStrike" kern="0" cap="none" spc="0" normalizeH="0" baseline="0" noProof="0" dirty="0" smtClean="0">
                <a:ln>
                  <a:noFill/>
                </a:ln>
                <a:solidFill>
                  <a:srgbClr val="000000"/>
                </a:solidFill>
                <a:effectLst/>
                <a:uLnTx/>
                <a:uFillTx/>
              </a:defRPr>
            </a:lvl2pPr>
            <a:lvl3pPr>
              <a:defRPr lang="ja-JP" altLang="en-US" i="0" u="none" strike="noStrike" kern="0" cap="none" spc="0" normalizeH="0" baseline="0" noProof="0" dirty="0" smtClean="0">
                <a:ln>
                  <a:noFill/>
                </a:ln>
                <a:solidFill>
                  <a:srgbClr val="000000"/>
                </a:solidFill>
                <a:effectLst/>
                <a:uLnTx/>
                <a:uFillTx/>
              </a:defRPr>
            </a:lvl3pPr>
            <a:lvl4pPr>
              <a:defRPr lang="ja-JP" altLang="en-US" i="0" u="none" strike="noStrike" kern="0" cap="none" spc="0" normalizeH="0" baseline="0" noProof="0" dirty="0" smtClean="0">
                <a:ln>
                  <a:noFill/>
                </a:ln>
                <a:solidFill>
                  <a:srgbClr val="000000"/>
                </a:solidFill>
                <a:effectLst/>
                <a:uLnTx/>
                <a:uFillTx/>
              </a:defRPr>
            </a:lvl4pPr>
          </a:lstStyle>
          <a:p>
            <a:pPr lvl="0"/>
            <a:r>
              <a:rPr kumimoji="1" lang="ja-JP" altLang="en-US" dirty="0"/>
              <a:t>本文を入力</a:t>
            </a:r>
          </a:p>
          <a:p>
            <a:pPr lvl="1"/>
            <a:r>
              <a:rPr kumimoji="1" lang="ja-JP" altLang="en-US" sz="1600" b="0" i="0" u="none" strike="noStrike" kern="0" cap="none" spc="0" normalizeH="0" baseline="0" noProof="0" dirty="0">
                <a:ln>
                  <a:noFill/>
                </a:ln>
                <a:solidFill>
                  <a:srgbClr val="000000"/>
                </a:solidFill>
                <a:effectLst/>
                <a:uLnTx/>
                <a:uFillTx/>
                <a:latin typeface="+mn-lt"/>
                <a:ea typeface="+mn-ea"/>
              </a:rPr>
              <a:t>第</a:t>
            </a:r>
            <a:r>
              <a:rPr kumimoji="1" lang="en-US" altLang="ja-JP" sz="1600" b="0" i="0" u="none" strike="noStrike" kern="0" cap="none" spc="0" normalizeH="0" baseline="0" noProof="0" dirty="0">
                <a:ln>
                  <a:noFill/>
                </a:ln>
                <a:solidFill>
                  <a:srgbClr val="000000"/>
                </a:solidFill>
                <a:effectLst/>
                <a:uLnTx/>
                <a:uFillTx/>
                <a:latin typeface="+mn-lt"/>
                <a:ea typeface="+mn-ea"/>
              </a:rPr>
              <a:t>2</a:t>
            </a:r>
            <a:r>
              <a:rPr kumimoji="1" lang="ja-JP" altLang="en-US" sz="1600" b="0" i="0" u="none" strike="noStrike" kern="0" cap="none" spc="0" normalizeH="0" baseline="0" noProof="0" dirty="0">
                <a:ln>
                  <a:noFill/>
                </a:ln>
                <a:solidFill>
                  <a:srgbClr val="000000"/>
                </a:solidFill>
                <a:effectLst/>
                <a:uLnTx/>
                <a:uFillTx/>
                <a:latin typeface="+mn-lt"/>
                <a:ea typeface="+mn-ea"/>
              </a:rPr>
              <a:t>レベル</a:t>
            </a:r>
          </a:p>
          <a:p>
            <a:pPr lvl="2"/>
            <a:r>
              <a:rPr kumimoji="1" lang="ja-JP" altLang="en-US" sz="1400" b="0" i="0" u="none" strike="noStrike" kern="0" cap="none" spc="0" normalizeH="0" baseline="0" noProof="0" dirty="0">
                <a:ln>
                  <a:noFill/>
                </a:ln>
                <a:solidFill>
                  <a:srgbClr val="000000"/>
                </a:solidFill>
                <a:effectLst/>
                <a:uLnTx/>
                <a:uFillTx/>
                <a:latin typeface="+mn-lt"/>
                <a:ea typeface="+mn-ea"/>
              </a:rPr>
              <a:t>第</a:t>
            </a:r>
            <a:r>
              <a:rPr kumimoji="1" lang="en-US" altLang="ja-JP" sz="1400" b="0" i="0" u="none" strike="noStrike" kern="0" cap="none" spc="0" normalizeH="0" baseline="0" noProof="0" dirty="0">
                <a:ln>
                  <a:noFill/>
                </a:ln>
                <a:solidFill>
                  <a:srgbClr val="000000"/>
                </a:solidFill>
                <a:effectLst/>
                <a:uLnTx/>
                <a:uFillTx/>
                <a:latin typeface="+mn-lt"/>
                <a:ea typeface="+mn-ea"/>
              </a:rPr>
              <a:t>3</a:t>
            </a:r>
            <a:r>
              <a:rPr kumimoji="1" lang="ja-JP" altLang="en-US" sz="1400" b="0" i="0" u="none" strike="noStrike" kern="0" cap="none" spc="0" normalizeH="0" baseline="0" noProof="0" dirty="0">
                <a:ln>
                  <a:noFill/>
                </a:ln>
                <a:solidFill>
                  <a:srgbClr val="000000"/>
                </a:solidFill>
                <a:effectLst/>
                <a:uLnTx/>
                <a:uFillTx/>
                <a:latin typeface="+mn-lt"/>
                <a:ea typeface="+mn-ea"/>
              </a:rPr>
              <a:t>レベル</a:t>
            </a:r>
          </a:p>
          <a:p>
            <a:pPr lvl="3"/>
            <a:r>
              <a:rPr kumimoji="1" lang="ja-JP" altLang="en-US" sz="1200" b="0" i="0" u="none" strike="noStrike" kern="0" cap="none" spc="0" normalizeH="0" baseline="0" noProof="0" dirty="0">
                <a:ln>
                  <a:noFill/>
                </a:ln>
                <a:solidFill>
                  <a:srgbClr val="000000"/>
                </a:solidFill>
                <a:effectLst/>
                <a:uLnTx/>
                <a:uFillTx/>
                <a:latin typeface="+mn-lt"/>
                <a:ea typeface="+mn-ea"/>
              </a:rPr>
              <a:t>第</a:t>
            </a:r>
            <a:r>
              <a:rPr kumimoji="1" lang="en-US" altLang="ja-JP" sz="1200" b="0" i="0" u="none" strike="noStrike" kern="0" cap="none" spc="0" normalizeH="0" baseline="0" noProof="0" dirty="0">
                <a:ln>
                  <a:noFill/>
                </a:ln>
                <a:solidFill>
                  <a:srgbClr val="000000"/>
                </a:solidFill>
                <a:effectLst/>
                <a:uLnTx/>
                <a:uFillTx/>
                <a:latin typeface="+mn-lt"/>
                <a:ea typeface="+mn-ea"/>
              </a:rPr>
              <a:t>4</a:t>
            </a:r>
            <a:r>
              <a:rPr kumimoji="1" lang="ja-JP" altLang="en-US" sz="1200" b="0" i="0" u="none" strike="noStrike" kern="0" cap="none" spc="0" normalizeH="0" baseline="0" noProof="0" dirty="0">
                <a:ln>
                  <a:noFill/>
                </a:ln>
                <a:solidFill>
                  <a:srgbClr val="000000"/>
                </a:solidFill>
                <a:effectLst/>
                <a:uLnTx/>
                <a:uFillTx/>
                <a:latin typeface="+mn-lt"/>
                <a:ea typeface="+mn-ea"/>
              </a:rPr>
              <a:t>レベル</a:t>
            </a:r>
          </a:p>
        </p:txBody>
      </p:sp>
    </p:spTree>
    <p:extLst>
      <p:ext uri="{BB962C8B-B14F-4D97-AF65-F5344CB8AC3E}">
        <p14:creationId xmlns:p14="http://schemas.microsoft.com/office/powerpoint/2010/main" val="4613282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white)">
    <p:spTree>
      <p:nvGrpSpPr>
        <p:cNvPr id="1" name=""/>
        <p:cNvGrpSpPr/>
        <p:nvPr/>
      </p:nvGrpSpPr>
      <p:grpSpPr>
        <a:xfrm>
          <a:off x="0" y="0"/>
          <a:ext cx="0" cy="0"/>
          <a:chOff x="0" y="0"/>
          <a:chExt cx="0" cy="0"/>
        </a:xfrm>
      </p:grpSpPr>
    </p:spTree>
    <p:extLst>
      <p:ext uri="{BB962C8B-B14F-4D97-AF65-F5344CB8AC3E}">
        <p14:creationId xmlns:p14="http://schemas.microsoft.com/office/powerpoint/2010/main" val="27656864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userDrawn="1">
  <p:cSld name="Section Header">
    <p:spTree>
      <p:nvGrpSpPr>
        <p:cNvPr id="1" name=""/>
        <p:cNvGrpSpPr/>
        <p:nvPr/>
      </p:nvGrpSpPr>
      <p:grpSpPr>
        <a:xfrm>
          <a:off x="0" y="0"/>
          <a:ext cx="0" cy="0"/>
          <a:chOff x="0" y="0"/>
          <a:chExt cx="0" cy="0"/>
        </a:xfrm>
      </p:grpSpPr>
      <p:pic>
        <p:nvPicPr>
          <p:cNvPr id="3" name="Background_SectionHeade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0"/>
            <a:ext cx="9144000" cy="6858000"/>
          </a:xfrm>
          <a:prstGeom prst="rect">
            <a:avLst/>
          </a:prstGeom>
        </p:spPr>
      </p:pic>
      <p:sp>
        <p:nvSpPr>
          <p:cNvPr id="2" name="タイトル"/>
          <p:cNvSpPr>
            <a:spLocks noGrp="1"/>
          </p:cNvSpPr>
          <p:nvPr>
            <p:ph type="title" hasCustomPrompt="1"/>
          </p:nvPr>
        </p:nvSpPr>
        <p:spPr bwMode="gray">
          <a:xfrm>
            <a:off x="179388" y="2988000"/>
            <a:ext cx="8784000" cy="524311"/>
          </a:xfrm>
        </p:spPr>
        <p:txBody>
          <a:bodyPr wrap="square" anchor="b">
            <a:spAutoFit/>
          </a:bodyPr>
          <a:lstStyle>
            <a:lvl1pPr>
              <a:defRPr sz="2800" b="0">
                <a:solidFill>
                  <a:schemeClr val="bg1"/>
                </a:solidFill>
              </a:defRPr>
            </a:lvl1pPr>
          </a:lstStyle>
          <a:p>
            <a:r>
              <a:rPr kumimoji="1" lang="ja-JP" altLang="en-US" dirty="0"/>
              <a:t>タイトルを入力</a:t>
            </a:r>
          </a:p>
        </p:txBody>
      </p:sp>
      <p:sp>
        <p:nvSpPr>
          <p:cNvPr id="5" name="テキスト プレースホルダー"/>
          <p:cNvSpPr>
            <a:spLocks noGrp="1"/>
          </p:cNvSpPr>
          <p:nvPr>
            <p:ph type="body" sz="quarter" idx="10" hasCustomPrompt="1"/>
          </p:nvPr>
        </p:nvSpPr>
        <p:spPr bwMode="gray">
          <a:xfrm>
            <a:off x="179388" y="4365130"/>
            <a:ext cx="7200900" cy="1212644"/>
          </a:xfrm>
        </p:spPr>
        <p:txBody>
          <a:bodyPr>
            <a:spAutoFit/>
          </a:bodyPr>
          <a:lstStyle>
            <a:lvl1pPr marL="0" indent="0">
              <a:buNone/>
              <a:defRPr b="0"/>
            </a:lvl1pPr>
            <a:lvl2pPr marL="72000" indent="0">
              <a:buNone/>
              <a:defRPr sz="1800" b="0"/>
            </a:lvl2pPr>
            <a:lvl3pPr marL="222962" indent="0">
              <a:buNone/>
              <a:defRPr b="0"/>
            </a:lvl3pPr>
            <a:lvl4pPr marL="327787" indent="0">
              <a:buNone/>
              <a:defRPr b="0"/>
            </a:lvl4pPr>
            <a:lvl5pPr marL="311400" indent="0">
              <a:buNone/>
              <a:defRPr b="0"/>
            </a:lvl5pPr>
          </a:lstStyle>
          <a:p>
            <a:pPr lvl="0"/>
            <a:r>
              <a:rPr kumimoji="1" lang="ja-JP" altLang="en-US" dirty="0"/>
              <a:t>サブタイトルを入力</a:t>
            </a:r>
            <a:endParaRPr kumimoji="1" lang="en-US" altLang="ja-JP" dirty="0"/>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p:txBody>
      </p:sp>
    </p:spTree>
    <p:extLst>
      <p:ext uri="{BB962C8B-B14F-4D97-AF65-F5344CB8AC3E}">
        <p14:creationId xmlns:p14="http://schemas.microsoft.com/office/powerpoint/2010/main" val="31230856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userDrawn="1">
  <p:cSld name="Table of Contents">
    <p:spTree>
      <p:nvGrpSpPr>
        <p:cNvPr id="1" name=""/>
        <p:cNvGrpSpPr/>
        <p:nvPr/>
      </p:nvGrpSpPr>
      <p:grpSpPr>
        <a:xfrm>
          <a:off x="0" y="0"/>
          <a:ext cx="0" cy="0"/>
          <a:chOff x="0" y="0"/>
          <a:chExt cx="0" cy="0"/>
        </a:xfrm>
      </p:grpSpPr>
      <p:pic>
        <p:nvPicPr>
          <p:cNvPr id="3" name="Background_Content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0"/>
            <a:ext cx="9144000" cy="6858000"/>
          </a:xfrm>
          <a:prstGeom prst="rect">
            <a:avLst/>
          </a:prstGeom>
        </p:spPr>
      </p:pic>
      <p:sp>
        <p:nvSpPr>
          <p:cNvPr id="2" name="タイトル"/>
          <p:cNvSpPr>
            <a:spLocks noGrp="1"/>
          </p:cNvSpPr>
          <p:nvPr>
            <p:ph type="title" hasCustomPrompt="1"/>
          </p:nvPr>
        </p:nvSpPr>
        <p:spPr bwMode="gray">
          <a:xfrm>
            <a:off x="1619672" y="332613"/>
            <a:ext cx="7344000" cy="504000"/>
          </a:xfrm>
        </p:spPr>
        <p:txBody>
          <a:bodyPr wrap="square" anchor="b">
            <a:spAutoFit/>
          </a:bodyPr>
          <a:lstStyle>
            <a:lvl1pPr>
              <a:defRPr b="0">
                <a:solidFill>
                  <a:schemeClr val="tx2">
                    <a:lumMod val="65000"/>
                    <a:lumOff val="35000"/>
                  </a:schemeClr>
                </a:solidFill>
              </a:defRPr>
            </a:lvl1pPr>
          </a:lstStyle>
          <a:p>
            <a:r>
              <a:rPr kumimoji="1" lang="ja-JP" altLang="en-US" dirty="0"/>
              <a:t>目次 のタイトルを入力</a:t>
            </a:r>
          </a:p>
        </p:txBody>
      </p:sp>
      <p:sp>
        <p:nvSpPr>
          <p:cNvPr id="5" name="テキスト プレースホルダー"/>
          <p:cNvSpPr>
            <a:spLocks noGrp="1"/>
          </p:cNvSpPr>
          <p:nvPr>
            <p:ph type="body" sz="quarter" idx="10" hasCustomPrompt="1"/>
          </p:nvPr>
        </p:nvSpPr>
        <p:spPr bwMode="gray">
          <a:xfrm>
            <a:off x="1619672" y="1116000"/>
            <a:ext cx="7344000" cy="5112000"/>
          </a:xfrm>
        </p:spPr>
        <p:txBody>
          <a:bodyPr wrap="square">
            <a:noAutofit/>
          </a:bodyPr>
          <a:lstStyle>
            <a:lvl1pPr marL="0" indent="0">
              <a:lnSpc>
                <a:spcPct val="140000"/>
              </a:lnSpc>
              <a:spcBef>
                <a:spcPts val="500"/>
              </a:spcBef>
              <a:buNone/>
              <a:defRPr sz="2200" b="0">
                <a:solidFill>
                  <a:schemeClr val="tx1"/>
                </a:solidFill>
              </a:defRPr>
            </a:lvl1pPr>
            <a:lvl2pPr marL="180000" indent="0">
              <a:lnSpc>
                <a:spcPct val="100000"/>
              </a:lnSpc>
              <a:spcBef>
                <a:spcPts val="500"/>
              </a:spcBef>
              <a:buNone/>
              <a:defRPr sz="1800" b="0">
                <a:solidFill>
                  <a:schemeClr val="tx1"/>
                </a:solidFill>
              </a:defRPr>
            </a:lvl2pPr>
            <a:lvl3pPr marL="360000" indent="0">
              <a:lnSpc>
                <a:spcPct val="100000"/>
              </a:lnSpc>
              <a:spcBef>
                <a:spcPts val="500"/>
              </a:spcBef>
              <a:buNone/>
              <a:defRPr b="0">
                <a:solidFill>
                  <a:schemeClr val="tx1"/>
                </a:solidFill>
              </a:defRPr>
            </a:lvl3pPr>
            <a:lvl4pPr marL="540000" indent="0">
              <a:lnSpc>
                <a:spcPct val="100000"/>
              </a:lnSpc>
              <a:spcBef>
                <a:spcPts val="500"/>
              </a:spcBef>
              <a:buNone/>
              <a:defRPr b="0">
                <a:solidFill>
                  <a:schemeClr val="tx1"/>
                </a:solidFill>
              </a:defRPr>
            </a:lvl4pPr>
            <a:lvl5pPr marL="685800" indent="0">
              <a:buNone/>
              <a:defRPr b="0"/>
            </a:lvl5pPr>
          </a:lstStyle>
          <a:p>
            <a:pPr lvl="0"/>
            <a:r>
              <a:rPr kumimoji="1" lang="ja-JP" altLang="en-US" dirty="0"/>
              <a:t>項目を入力</a:t>
            </a:r>
            <a:endParaRPr kumimoji="1" lang="en-US" altLang="ja-JP" dirty="0"/>
          </a:p>
          <a:p>
            <a:pPr lvl="1"/>
            <a:r>
              <a:rPr kumimoji="1" lang="ja-JP" altLang="en-US" dirty="0"/>
              <a:t>第</a:t>
            </a:r>
            <a:r>
              <a:rPr kumimoji="1" lang="en-US" altLang="ja-JP" dirty="0"/>
              <a:t>2</a:t>
            </a:r>
            <a:r>
              <a:rPr kumimoji="1" lang="ja-JP" altLang="en-US" dirty="0"/>
              <a:t>レベル</a:t>
            </a:r>
          </a:p>
          <a:p>
            <a:pPr lvl="2"/>
            <a:r>
              <a:rPr kumimoji="1" lang="ja-JP" altLang="en-US" dirty="0"/>
              <a:t>第</a:t>
            </a:r>
            <a:r>
              <a:rPr kumimoji="1" lang="en-US" altLang="ja-JP" dirty="0"/>
              <a:t>3</a:t>
            </a:r>
            <a:r>
              <a:rPr kumimoji="1" lang="ja-JP" altLang="en-US" dirty="0"/>
              <a:t>レベル</a:t>
            </a:r>
          </a:p>
          <a:p>
            <a:pPr lvl="3"/>
            <a:r>
              <a:rPr kumimoji="1" lang="ja-JP" altLang="en-US" dirty="0"/>
              <a:t>第</a:t>
            </a:r>
            <a:r>
              <a:rPr kumimoji="1" lang="en-US" altLang="ja-JP" dirty="0"/>
              <a:t>4</a:t>
            </a:r>
            <a:r>
              <a:rPr kumimoji="1" lang="ja-JP" altLang="en-US" dirty="0"/>
              <a:t>レベル</a:t>
            </a:r>
          </a:p>
        </p:txBody>
      </p:sp>
    </p:spTree>
    <p:extLst>
      <p:ext uri="{BB962C8B-B14F-4D97-AF65-F5344CB8AC3E}">
        <p14:creationId xmlns:p14="http://schemas.microsoft.com/office/powerpoint/2010/main" val="3903212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theme" Target="../theme/theme2.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solidFill>
          <a:schemeClr val="bg1"/>
        </a:solidFill>
        <a:effectLst/>
      </p:bgPr>
    </p:bg>
    <p:spTree>
      <p:nvGrpSpPr>
        <p:cNvPr id="1" name=""/>
        <p:cNvGrpSpPr/>
        <p:nvPr/>
      </p:nvGrpSpPr>
      <p:grpSpPr>
        <a:xfrm>
          <a:off x="0" y="0"/>
          <a:ext cx="0" cy="0"/>
          <a:chOff x="0" y="0"/>
          <a:chExt cx="0" cy="0"/>
        </a:xfrm>
      </p:grpSpPr>
      <p:pic>
        <p:nvPicPr>
          <p:cNvPr id="11" name="Background_Title"/>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bwMode="gray">
          <a:xfrm>
            <a:off x="0" y="0"/>
            <a:ext cx="9144000" cy="6858000"/>
          </a:xfrm>
          <a:prstGeom prst="rect">
            <a:avLst/>
          </a:prstGeom>
        </p:spPr>
      </p:pic>
      <p:sp>
        <p:nvSpPr>
          <p:cNvPr id="2" name="タイトル プレースホルダー"/>
          <p:cNvSpPr>
            <a:spLocks noGrp="1"/>
          </p:cNvSpPr>
          <p:nvPr>
            <p:ph type="title"/>
          </p:nvPr>
        </p:nvSpPr>
        <p:spPr bwMode="gray">
          <a:xfrm>
            <a:off x="179387" y="108000"/>
            <a:ext cx="8785225" cy="468000"/>
          </a:xfrm>
          <a:prstGeom prst="rect">
            <a:avLst/>
          </a:prstGeom>
        </p:spPr>
        <p:txBody>
          <a:bodyPr vert="horz" lIns="91440" tIns="36000" rIns="91440" bIns="0" rtlCol="0" anchor="ctr">
            <a:noAutofit/>
          </a:bodyPr>
          <a:lstStyle/>
          <a:p>
            <a:r>
              <a:rPr kumimoji="1" lang="ja-JP" altLang="en-US" dirty="0"/>
              <a:t>マスター タイトルの書式設定</a:t>
            </a:r>
          </a:p>
        </p:txBody>
      </p:sp>
      <p:sp>
        <p:nvSpPr>
          <p:cNvPr id="3" name="テキスト プレースホルダー"/>
          <p:cNvSpPr>
            <a:spLocks noGrp="1"/>
          </p:cNvSpPr>
          <p:nvPr>
            <p:ph type="body" idx="1"/>
          </p:nvPr>
        </p:nvSpPr>
        <p:spPr bwMode="gray">
          <a:xfrm>
            <a:off x="179387" y="836614"/>
            <a:ext cx="8785226" cy="5616574"/>
          </a:xfrm>
          <a:prstGeom prst="rect">
            <a:avLst/>
          </a:prstGeom>
        </p:spPr>
        <p:txBody>
          <a:bodyPr vert="horz" lIns="91440" tIns="45720" rIns="91440" bIns="45720" rtlCol="0">
            <a:normAutofit/>
          </a:bodyPr>
          <a:lstStyle/>
          <a:p>
            <a:pPr lvl="0"/>
            <a:r>
              <a:rPr kumimoji="1" lang="ja-JP" altLang="en-US" dirty="0"/>
              <a:t>マスター テキストの書式設定</a:t>
            </a:r>
          </a:p>
          <a:p>
            <a:pPr lvl="1"/>
            <a:r>
              <a:rPr kumimoji="1" lang="ja-JP" altLang="en-US" dirty="0"/>
              <a:t>第</a:t>
            </a:r>
            <a:r>
              <a:rPr kumimoji="1" lang="en-US" altLang="ja-JP" dirty="0"/>
              <a:t>2</a:t>
            </a:r>
            <a:r>
              <a:rPr kumimoji="1" lang="ja-JP" altLang="en-US" dirty="0"/>
              <a:t>レベル</a:t>
            </a:r>
          </a:p>
          <a:p>
            <a:pPr lvl="2"/>
            <a:r>
              <a:rPr kumimoji="1" lang="ja-JP" altLang="en-US" dirty="0"/>
              <a:t>第</a:t>
            </a:r>
            <a:r>
              <a:rPr kumimoji="1" lang="en-US" altLang="ja-JP" dirty="0"/>
              <a:t>3</a:t>
            </a:r>
            <a:r>
              <a:rPr kumimoji="1" lang="ja-JP" altLang="en-US" dirty="0"/>
              <a:t>レベル</a:t>
            </a:r>
          </a:p>
          <a:p>
            <a:pPr lvl="3"/>
            <a:r>
              <a:rPr kumimoji="1" lang="ja-JP" altLang="en-US" dirty="0"/>
              <a:t>第</a:t>
            </a:r>
            <a:r>
              <a:rPr kumimoji="1" lang="en-US" altLang="ja-JP" dirty="0"/>
              <a:t>4</a:t>
            </a:r>
            <a:r>
              <a:rPr kumimoji="1" lang="ja-JP" altLang="en-US" dirty="0"/>
              <a:t>レベル</a:t>
            </a:r>
          </a:p>
        </p:txBody>
      </p:sp>
      <p:sp>
        <p:nvSpPr>
          <p:cNvPr id="8" name="PageNumber"/>
          <p:cNvSpPr txBox="1"/>
          <p:nvPr userDrawn="1"/>
        </p:nvSpPr>
        <p:spPr bwMode="black">
          <a:xfrm>
            <a:off x="8316520" y="6606080"/>
            <a:ext cx="684000" cy="215444"/>
          </a:xfrm>
          <a:prstGeom prst="rect">
            <a:avLst/>
          </a:prstGeom>
          <a:noFill/>
        </p:spPr>
        <p:txBody>
          <a:bodyPr wrap="none" rtlCol="0">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90F5524-168B-428D-88E2-BCDC17194B25}" type="slidenum">
              <a:rPr kumimoji="1" lang="ja-JP" altLang="en-US" sz="1000" b="0" i="0" u="none" strike="noStrike" kern="1200" cap="none" spc="0" normalizeH="0" baseline="0" noProof="0" smtClean="0">
                <a:ln>
                  <a:noFill/>
                </a:ln>
                <a:solidFill>
                  <a:srgbClr val="FFFFFF"/>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1" lang="ja-JP" altLang="en-US" sz="1000" b="0" i="0" u="none" strike="noStrike" kern="1200" cap="none" spc="0" normalizeH="0" baseline="0" noProof="0" dirty="0">
              <a:ln>
                <a:noFill/>
              </a:ln>
              <a:solidFill>
                <a:srgbClr val="FFFFFF"/>
              </a:solidFill>
              <a:effectLst/>
              <a:uLnTx/>
              <a:uFillTx/>
              <a:latin typeface="+mn-lt"/>
              <a:ea typeface="+mn-ea"/>
              <a:cs typeface="+mn-cs"/>
            </a:endParaRPr>
          </a:p>
        </p:txBody>
      </p:sp>
      <p:sp>
        <p:nvSpPr>
          <p:cNvPr id="10" name="Confidential"/>
          <p:cNvSpPr txBox="1"/>
          <p:nvPr userDrawn="1"/>
        </p:nvSpPr>
        <p:spPr bwMode="black">
          <a:xfrm>
            <a:off x="118609" y="6599089"/>
            <a:ext cx="1645001" cy="215444"/>
          </a:xfrm>
          <a:prstGeom prst="rect">
            <a:avLst/>
          </a:prstGeom>
          <a:noFill/>
        </p:spPr>
        <p:txBody>
          <a:bodyPr wrap="none"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800" b="0" i="0" u="none" strike="noStrike" kern="1200" cap="none" spc="0" normalizeH="0" baseline="0" noProof="0" dirty="0">
                <a:ln>
                  <a:noFill/>
                </a:ln>
                <a:solidFill>
                  <a:srgbClr val="FFFFFF"/>
                </a:solidFill>
                <a:effectLst/>
                <a:uLnTx/>
                <a:uFillTx/>
                <a:latin typeface="+mn-lt"/>
                <a:ea typeface="+mn-ea"/>
                <a:cs typeface="+mn-cs"/>
              </a:rPr>
              <a:t>Exastro</a:t>
            </a:r>
          </a:p>
        </p:txBody>
      </p:sp>
    </p:spTree>
    <p:extLst>
      <p:ext uri="{BB962C8B-B14F-4D97-AF65-F5344CB8AC3E}">
        <p14:creationId xmlns:p14="http://schemas.microsoft.com/office/powerpoint/2010/main" val="654157217"/>
      </p:ext>
    </p:extLst>
  </p:cSld>
  <p:clrMap bg1="lt1" tx1="dk1" bg2="lt2" tx2="dk2" accent1="accent1" accent2="accent2" accent3="accent3" accent4="accent4" accent5="accent5" accent6="accent6" hlink="hlink" folHlink="folHlink"/>
  <p:sldLayoutIdLst>
    <p:sldLayoutId id="2147483690" r:id="rId1"/>
    <p:sldLayoutId id="2147483699" r:id="rId2"/>
    <p:sldLayoutId id="2147483670" r:id="rId3"/>
    <p:sldLayoutId id="2147483672" r:id="rId4"/>
    <p:sldLayoutId id="2147483695" r:id="rId5"/>
    <p:sldLayoutId id="2147483673" r:id="rId6"/>
    <p:sldLayoutId id="2147483674" r:id="rId7"/>
    <p:sldLayoutId id="2147483700" r:id="rId8"/>
    <p:sldLayoutId id="2147483701" r:id="rId9"/>
    <p:sldLayoutId id="2147483715" r:id="rId10"/>
  </p:sldLayoutIdLst>
  <p:hf sldNum="0" hdr="0" ftr="0" dt="0"/>
  <p:txStyles>
    <p:titleStyle>
      <a:lvl1pPr algn="l" rtl="0" eaLnBrk="0" fontAlgn="base" hangingPunct="0">
        <a:spcBef>
          <a:spcPct val="0"/>
        </a:spcBef>
        <a:spcAft>
          <a:spcPct val="0"/>
        </a:spcAft>
        <a:defRPr kumimoji="1" sz="2400" b="0">
          <a:solidFill>
            <a:schemeClr val="bg1"/>
          </a:solidFill>
          <a:latin typeface="+mj-lt"/>
          <a:ea typeface="+mj-ea"/>
          <a:cs typeface="+mj-cs"/>
        </a:defRPr>
      </a:lvl1pPr>
      <a:lvl2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2pPr>
      <a:lvl3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3pPr>
      <a:lvl4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4pPr>
      <a:lvl5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5pPr>
      <a:lvl6pPr marL="457200" algn="l" rtl="0" fontAlgn="base">
        <a:spcBef>
          <a:spcPct val="0"/>
        </a:spcBef>
        <a:spcAft>
          <a:spcPct val="0"/>
        </a:spcAft>
        <a:defRPr kumimoji="1" sz="2800">
          <a:solidFill>
            <a:schemeClr val="tx1"/>
          </a:solidFill>
          <a:latin typeface="HGP創英角ｺﾞｼｯｸUB" pitchFamily="50" charset="-128"/>
          <a:ea typeface="ＭＳ Ｐゴシック" charset="-128"/>
        </a:defRPr>
      </a:lvl6pPr>
      <a:lvl7pPr marL="914400" algn="l" rtl="0" fontAlgn="base">
        <a:spcBef>
          <a:spcPct val="0"/>
        </a:spcBef>
        <a:spcAft>
          <a:spcPct val="0"/>
        </a:spcAft>
        <a:defRPr kumimoji="1" sz="2800">
          <a:solidFill>
            <a:schemeClr val="tx1"/>
          </a:solidFill>
          <a:latin typeface="HGP創英角ｺﾞｼｯｸUB" pitchFamily="50" charset="-128"/>
          <a:ea typeface="ＭＳ Ｐゴシック" charset="-128"/>
        </a:defRPr>
      </a:lvl7pPr>
      <a:lvl8pPr marL="1371600" algn="l" rtl="0" fontAlgn="base">
        <a:spcBef>
          <a:spcPct val="0"/>
        </a:spcBef>
        <a:spcAft>
          <a:spcPct val="0"/>
        </a:spcAft>
        <a:defRPr kumimoji="1" sz="2800">
          <a:solidFill>
            <a:schemeClr val="tx1"/>
          </a:solidFill>
          <a:latin typeface="HGP創英角ｺﾞｼｯｸUB" pitchFamily="50" charset="-128"/>
          <a:ea typeface="ＭＳ Ｐゴシック" charset="-128"/>
        </a:defRPr>
      </a:lvl8pPr>
      <a:lvl9pPr marL="1828800" algn="l" rtl="0" fontAlgn="base">
        <a:spcBef>
          <a:spcPct val="0"/>
        </a:spcBef>
        <a:spcAft>
          <a:spcPct val="0"/>
        </a:spcAft>
        <a:defRPr kumimoji="1" sz="2800">
          <a:solidFill>
            <a:schemeClr val="tx1"/>
          </a:solidFill>
          <a:latin typeface="HGP創英角ｺﾞｼｯｸUB" pitchFamily="50" charset="-128"/>
          <a:ea typeface="ＭＳ Ｐゴシック" charset="-128"/>
        </a:defRPr>
      </a:lvl9pPr>
    </p:titleStyle>
    <p:bodyStyle>
      <a:lvl1pPr marL="180000" indent="-180000" algn="l" rtl="0" eaLnBrk="1" fontAlgn="base" hangingPunct="0">
        <a:spcBef>
          <a:spcPts val="500"/>
        </a:spcBef>
        <a:spcAft>
          <a:spcPct val="0"/>
        </a:spcAft>
        <a:buClr>
          <a:schemeClr val="accent6"/>
        </a:buClr>
        <a:buFont typeface="Arial" panose="020B0604020202020204" pitchFamily="34" charset="0"/>
        <a:buChar char="▌"/>
        <a:defRPr kumimoji="1" sz="2000" b="0">
          <a:solidFill>
            <a:schemeClr val="tx1"/>
          </a:solidFill>
          <a:latin typeface="+mn-lt"/>
          <a:ea typeface="+mn-ea"/>
          <a:cs typeface="+mn-cs"/>
        </a:defRPr>
      </a:lvl1pPr>
      <a:lvl2pPr marL="360000" indent="-180000" algn="l" rtl="0" eaLnBrk="1" fontAlgn="base" hangingPunct="0">
        <a:spcBef>
          <a:spcPts val="500"/>
        </a:spcBef>
        <a:spcAft>
          <a:spcPct val="0"/>
        </a:spcAft>
        <a:buClr>
          <a:schemeClr val="accent6"/>
        </a:buClr>
        <a:buFont typeface="Wingdings" pitchFamily="2" charset="2"/>
        <a:buChar char="l"/>
        <a:defRPr kumimoji="1" sz="1600" b="0">
          <a:solidFill>
            <a:schemeClr val="tx1"/>
          </a:solidFill>
          <a:latin typeface="+mn-lt"/>
          <a:ea typeface="+mn-ea"/>
        </a:defRPr>
      </a:lvl2pPr>
      <a:lvl3pPr marL="468000" indent="-108000" algn="l" rtl="0" eaLnBrk="1" fontAlgn="base" hangingPunct="0">
        <a:spcBef>
          <a:spcPts val="500"/>
        </a:spcBef>
        <a:spcAft>
          <a:spcPct val="0"/>
        </a:spcAft>
        <a:buClr>
          <a:schemeClr val="accent6"/>
        </a:buClr>
        <a:buFont typeface="Arial" panose="020B0604020202020204" pitchFamily="34" charset="0"/>
        <a:buChar char="•"/>
        <a:defRPr kumimoji="1" sz="1400" b="0">
          <a:solidFill>
            <a:schemeClr val="tx1"/>
          </a:solidFill>
          <a:latin typeface="+mn-lt"/>
          <a:ea typeface="+mn-ea"/>
        </a:defRPr>
      </a:lvl3pPr>
      <a:lvl4pPr marL="576000" indent="-108000" algn="l" rtl="0" eaLnBrk="1" fontAlgn="base" hangingPunct="0">
        <a:spcBef>
          <a:spcPts val="500"/>
        </a:spcBef>
        <a:spcAft>
          <a:spcPct val="0"/>
        </a:spcAft>
        <a:buClr>
          <a:schemeClr val="accent6"/>
        </a:buClr>
        <a:buFont typeface="Tahoma" pitchFamily="34" charset="0"/>
        <a:buChar char="–"/>
        <a:defRPr kumimoji="1" sz="1200" b="0">
          <a:solidFill>
            <a:schemeClr val="tx1"/>
          </a:solidFill>
          <a:latin typeface="+mn-lt"/>
          <a:ea typeface="+mn-ea"/>
        </a:defRPr>
      </a:lvl4pPr>
      <a:lvl5pPr marL="735013" indent="-157163" algn="l" rtl="0" eaLnBrk="0" fontAlgn="base" hangingPunct="0">
        <a:spcBef>
          <a:spcPct val="20000"/>
        </a:spcBef>
        <a:spcAft>
          <a:spcPct val="0"/>
        </a:spcAft>
        <a:buClr>
          <a:schemeClr val="accent6"/>
        </a:buClr>
        <a:buChar char="≫"/>
        <a:defRPr kumimoji="1" sz="1200" b="1">
          <a:solidFill>
            <a:schemeClr val="tx1"/>
          </a:solidFill>
          <a:latin typeface="+mj-lt"/>
          <a:ea typeface="+mn-ea"/>
        </a:defRPr>
      </a:lvl5pPr>
      <a:lvl6pPr marL="2514600" indent="-228600" algn="l" rtl="0" fontAlgn="base">
        <a:spcBef>
          <a:spcPct val="20000"/>
        </a:spcBef>
        <a:spcAft>
          <a:spcPct val="0"/>
        </a:spcAft>
        <a:buChar char="≫"/>
        <a:defRPr kumimoji="1" sz="2000">
          <a:solidFill>
            <a:schemeClr val="tx1"/>
          </a:solidFill>
          <a:latin typeface="Arial" charset="0"/>
          <a:ea typeface="+mn-ea"/>
        </a:defRPr>
      </a:lvl6pPr>
      <a:lvl7pPr marL="2971800" indent="-228600" algn="l" rtl="0" fontAlgn="base">
        <a:spcBef>
          <a:spcPct val="20000"/>
        </a:spcBef>
        <a:spcAft>
          <a:spcPct val="0"/>
        </a:spcAft>
        <a:buChar char="≫"/>
        <a:defRPr kumimoji="1" sz="2000">
          <a:solidFill>
            <a:schemeClr val="tx1"/>
          </a:solidFill>
          <a:latin typeface="Arial" charset="0"/>
          <a:ea typeface="+mn-ea"/>
        </a:defRPr>
      </a:lvl7pPr>
      <a:lvl8pPr marL="3429000" indent="-228600" algn="l" rtl="0" fontAlgn="base">
        <a:spcBef>
          <a:spcPct val="20000"/>
        </a:spcBef>
        <a:spcAft>
          <a:spcPct val="0"/>
        </a:spcAft>
        <a:buChar char="≫"/>
        <a:defRPr kumimoji="1" sz="2000">
          <a:solidFill>
            <a:schemeClr val="tx1"/>
          </a:solidFill>
          <a:latin typeface="Arial" charset="0"/>
          <a:ea typeface="+mn-ea"/>
        </a:defRPr>
      </a:lvl8pPr>
      <a:lvl9pPr marL="3886200" indent="-228600" algn="l" rtl="0" fontAlgn="base">
        <a:spcBef>
          <a:spcPct val="20000"/>
        </a:spcBef>
        <a:spcAft>
          <a:spcPct val="0"/>
        </a:spcAft>
        <a:buChar char="≫"/>
        <a:defRPr kumimoji="1" sz="2000">
          <a:solidFill>
            <a:schemeClr val="tx1"/>
          </a:solidFill>
          <a:latin typeface="Arial" charset="0"/>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6F9016B-CCA6-43BE-8BEE-59565A35F4F7}" type="datetimeFigureOut">
              <a:rPr kumimoji="1" lang="ja-JP" altLang="en-US" smtClean="0"/>
              <a:t>2021/10/1</a:t>
            </a:fld>
            <a:endParaRPr kumimoji="1" lang="ja-JP" altLang="en-US"/>
          </a:p>
        </p:txBody>
      </p:sp>
      <p:sp>
        <p:nvSpPr>
          <p:cNvPr id="5" name="フッター プレースホルダー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3894414165"/>
      </p:ext>
    </p:extLst>
  </p:cSld>
  <p:clrMap bg1="lt1" tx1="dk1" bg2="lt2" tx2="dk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 id="2147483709" r:id="rId6"/>
    <p:sldLayoutId id="2147483710" r:id="rId7"/>
    <p:sldLayoutId id="2147483711" r:id="rId8"/>
    <p:sldLayoutId id="2147483712" r:id="rId9"/>
    <p:sldLayoutId id="2147483713" r:id="rId10"/>
    <p:sldLayoutId id="2147483714"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6.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8" Type="http://schemas.openxmlformats.org/officeDocument/2006/relationships/slide" Target="slide13.xml"/><Relationship Id="rId3" Type="http://schemas.openxmlformats.org/officeDocument/2006/relationships/slide" Target="slide5.xml"/><Relationship Id="rId7" Type="http://schemas.openxmlformats.org/officeDocument/2006/relationships/slide" Target="slide12.xml"/><Relationship Id="rId12" Type="http://schemas.openxmlformats.org/officeDocument/2006/relationships/slide" Target="slide20.xml"/><Relationship Id="rId2" Type="http://schemas.openxmlformats.org/officeDocument/2006/relationships/slide" Target="slide4.xml"/><Relationship Id="rId1" Type="http://schemas.openxmlformats.org/officeDocument/2006/relationships/slideLayout" Target="../slideLayouts/slideLayout9.xml"/><Relationship Id="rId6" Type="http://schemas.openxmlformats.org/officeDocument/2006/relationships/slide" Target="slide11.xml"/><Relationship Id="rId11" Type="http://schemas.openxmlformats.org/officeDocument/2006/relationships/slide" Target="slide18.xml"/><Relationship Id="rId5" Type="http://schemas.openxmlformats.org/officeDocument/2006/relationships/slide" Target="slide7.xml"/><Relationship Id="rId10" Type="http://schemas.openxmlformats.org/officeDocument/2006/relationships/slide" Target="slide17.xml"/><Relationship Id="rId4" Type="http://schemas.openxmlformats.org/officeDocument/2006/relationships/slide" Target="slide6.xml"/><Relationship Id="rId9" Type="http://schemas.openxmlformats.org/officeDocument/2006/relationships/slide" Target="slide15.xml"/></Relationships>
</file>

<file path=ppt/slides/_rels/slide2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hyperlink" Target="https://exastro-suite.github.io/it-automation-docs/asset/Learn_ja/ITA-quickstart_ja.pdf" TargetMode="Externa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3.xml"/><Relationship Id="rId5" Type="http://schemas.openxmlformats.org/officeDocument/2006/relationships/slide" Target="slide8.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プレースホルダー 3"/>
          <p:cNvSpPr>
            <a:spLocks noGrp="1"/>
          </p:cNvSpPr>
          <p:nvPr>
            <p:ph type="body" sz="quarter" idx="10"/>
          </p:nvPr>
        </p:nvSpPr>
        <p:spPr>
          <a:xfrm>
            <a:off x="179513" y="6021360"/>
            <a:ext cx="6552727" cy="772006"/>
          </a:xfrm>
        </p:spPr>
        <p:txBody>
          <a:bodyPr/>
          <a:lstStyle/>
          <a:p>
            <a:r>
              <a:rPr lang="en-US" altLang="ja-JP" dirty="0" err="1"/>
              <a:t>Exastro</a:t>
            </a:r>
            <a:r>
              <a:rPr lang="en-US" altLang="ja-JP" dirty="0"/>
              <a:t> IT Automation Version </a:t>
            </a:r>
            <a:r>
              <a:rPr lang="en-US" altLang="ja-JP" dirty="0" smtClean="0"/>
              <a:t>1.8</a:t>
            </a:r>
            <a:endParaRPr lang="en-US" altLang="ja-JP" dirty="0"/>
          </a:p>
          <a:p>
            <a:r>
              <a:rPr lang="en-US" altLang="ja-JP" dirty="0"/>
              <a:t>Exastro</a:t>
            </a:r>
            <a:r>
              <a:rPr lang="ja-JP" altLang="en-US" dirty="0"/>
              <a:t> </a:t>
            </a:r>
            <a:r>
              <a:rPr lang="en-US" altLang="ja-JP" dirty="0"/>
              <a:t>developer</a:t>
            </a:r>
            <a:endParaRPr kumimoji="1" lang="ja-JP" altLang="en-US" dirty="0"/>
          </a:p>
        </p:txBody>
      </p:sp>
      <p:sp>
        <p:nvSpPr>
          <p:cNvPr id="5" name="タイトル 1"/>
          <p:cNvSpPr txBox="1">
            <a:spLocks/>
          </p:cNvSpPr>
          <p:nvPr/>
        </p:nvSpPr>
        <p:spPr bwMode="gray">
          <a:xfrm>
            <a:off x="0" y="2555460"/>
            <a:ext cx="9143999" cy="1513679"/>
          </a:xfrm>
          <a:prstGeom prst="rect">
            <a:avLst/>
          </a:prstGeom>
        </p:spPr>
        <p:txBody>
          <a:bodyPr vert="horz" wrap="square" lIns="91440" tIns="36000" rIns="91440" bIns="0" rtlCol="0" anchor="b" anchorCtr="0">
            <a:spAutoFit/>
          </a:bodyPr>
          <a:lstStyle>
            <a:lvl1pPr algn="ctr" rtl="0" eaLnBrk="0" fontAlgn="base" hangingPunct="0">
              <a:spcBef>
                <a:spcPct val="0"/>
              </a:spcBef>
              <a:spcAft>
                <a:spcPct val="0"/>
              </a:spcAft>
              <a:defRPr kumimoji="1" sz="3200" b="0">
                <a:solidFill>
                  <a:schemeClr val="accent6"/>
                </a:solidFill>
                <a:effectLst/>
                <a:latin typeface="+mj-lt"/>
                <a:ea typeface="+mj-ea"/>
                <a:cs typeface="+mj-cs"/>
              </a:defRPr>
            </a:lvl1pPr>
            <a:lvl2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2pPr>
            <a:lvl3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3pPr>
            <a:lvl4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4pPr>
            <a:lvl5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5pPr>
            <a:lvl6pPr marL="457200" algn="l" rtl="0" fontAlgn="base">
              <a:spcBef>
                <a:spcPct val="0"/>
              </a:spcBef>
              <a:spcAft>
                <a:spcPct val="0"/>
              </a:spcAft>
              <a:defRPr kumimoji="1" sz="2800">
                <a:solidFill>
                  <a:schemeClr val="tx1"/>
                </a:solidFill>
                <a:latin typeface="HGP創英角ｺﾞｼｯｸUB" pitchFamily="50" charset="-128"/>
                <a:ea typeface="ＭＳ Ｐゴシック" charset="-128"/>
              </a:defRPr>
            </a:lvl6pPr>
            <a:lvl7pPr marL="914400" algn="l" rtl="0" fontAlgn="base">
              <a:spcBef>
                <a:spcPct val="0"/>
              </a:spcBef>
              <a:spcAft>
                <a:spcPct val="0"/>
              </a:spcAft>
              <a:defRPr kumimoji="1" sz="2800">
                <a:solidFill>
                  <a:schemeClr val="tx1"/>
                </a:solidFill>
                <a:latin typeface="HGP創英角ｺﾞｼｯｸUB" pitchFamily="50" charset="-128"/>
                <a:ea typeface="ＭＳ Ｐゴシック" charset="-128"/>
              </a:defRPr>
            </a:lvl7pPr>
            <a:lvl8pPr marL="1371600" algn="l" rtl="0" fontAlgn="base">
              <a:spcBef>
                <a:spcPct val="0"/>
              </a:spcBef>
              <a:spcAft>
                <a:spcPct val="0"/>
              </a:spcAft>
              <a:defRPr kumimoji="1" sz="2800">
                <a:solidFill>
                  <a:schemeClr val="tx1"/>
                </a:solidFill>
                <a:latin typeface="HGP創英角ｺﾞｼｯｸUB" pitchFamily="50" charset="-128"/>
                <a:ea typeface="ＭＳ Ｐゴシック" charset="-128"/>
              </a:defRPr>
            </a:lvl8pPr>
            <a:lvl9pPr marL="1828800" algn="l" rtl="0" fontAlgn="base">
              <a:spcBef>
                <a:spcPct val="0"/>
              </a:spcBef>
              <a:spcAft>
                <a:spcPct val="0"/>
              </a:spcAft>
              <a:defRPr kumimoji="1" sz="2800">
                <a:solidFill>
                  <a:schemeClr val="tx1"/>
                </a:solidFill>
                <a:latin typeface="HGP創英角ｺﾞｼｯｸUB" pitchFamily="50" charset="-128"/>
                <a:ea typeface="ＭＳ Ｐゴシック" charset="-128"/>
              </a:defRPr>
            </a:lvl9pPr>
          </a:lstStyle>
          <a:p>
            <a:endParaRPr lang="en-US" altLang="ja-JP" sz="4800" b="1" dirty="0" smtClean="0"/>
          </a:p>
          <a:p>
            <a:r>
              <a:rPr lang="en-US" altLang="ja-JP" sz="4800" b="1" dirty="0" smtClean="0"/>
              <a:t>CI/CD for </a:t>
            </a:r>
            <a:r>
              <a:rPr lang="en-US" altLang="ja-JP" sz="4800" b="1" dirty="0" err="1" smtClean="0"/>
              <a:t>IaC</a:t>
            </a:r>
            <a:r>
              <a:rPr lang="en-US" altLang="ja-JP" sz="4800" b="1" dirty="0" smtClean="0"/>
              <a:t>【</a:t>
            </a:r>
            <a:r>
              <a:rPr lang="ja-JP" altLang="en-US" sz="4800" b="1" dirty="0" smtClean="0"/>
              <a:t>実習編</a:t>
            </a:r>
            <a:r>
              <a:rPr lang="en-US" altLang="ja-JP" sz="4800" b="1" dirty="0" smtClean="0"/>
              <a:t>】</a:t>
            </a:r>
            <a:endParaRPr lang="en-US" altLang="ja-JP" sz="4800" b="1" kern="0" spc="-150" dirty="0">
              <a:solidFill>
                <a:schemeClr val="tx2">
                  <a:lumMod val="75000"/>
                  <a:lumOff val="25000"/>
                </a:schemeClr>
              </a:solidFill>
            </a:endParaRPr>
          </a:p>
        </p:txBody>
      </p:sp>
      <p:sp>
        <p:nvSpPr>
          <p:cNvPr id="6" name="タイトル 1"/>
          <p:cNvSpPr txBox="1">
            <a:spLocks/>
          </p:cNvSpPr>
          <p:nvPr/>
        </p:nvSpPr>
        <p:spPr bwMode="gray">
          <a:xfrm>
            <a:off x="0" y="5493437"/>
            <a:ext cx="9144000" cy="251795"/>
          </a:xfrm>
          <a:prstGeom prst="rect">
            <a:avLst/>
          </a:prstGeom>
        </p:spPr>
        <p:txBody>
          <a:bodyPr vert="horz" wrap="square" lIns="91440" tIns="36000" rIns="91440" bIns="0" rtlCol="0" anchor="b" anchorCtr="0">
            <a:spAutoFit/>
          </a:bodyPr>
          <a:lstStyle>
            <a:lvl1pPr algn="ctr" rtl="0" eaLnBrk="0" fontAlgn="base" hangingPunct="0">
              <a:spcBef>
                <a:spcPct val="0"/>
              </a:spcBef>
              <a:spcAft>
                <a:spcPct val="0"/>
              </a:spcAft>
              <a:defRPr kumimoji="1" sz="3200" b="0">
                <a:solidFill>
                  <a:schemeClr val="accent6"/>
                </a:solidFill>
                <a:effectLst/>
                <a:latin typeface="+mj-lt"/>
                <a:ea typeface="+mj-ea"/>
                <a:cs typeface="+mj-cs"/>
              </a:defRPr>
            </a:lvl1pPr>
            <a:lvl2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2pPr>
            <a:lvl3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3pPr>
            <a:lvl4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4pPr>
            <a:lvl5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5pPr>
            <a:lvl6pPr marL="457200" algn="l" rtl="0" fontAlgn="base">
              <a:spcBef>
                <a:spcPct val="0"/>
              </a:spcBef>
              <a:spcAft>
                <a:spcPct val="0"/>
              </a:spcAft>
              <a:defRPr kumimoji="1" sz="2800">
                <a:solidFill>
                  <a:schemeClr val="tx1"/>
                </a:solidFill>
                <a:latin typeface="HGP創英角ｺﾞｼｯｸUB" pitchFamily="50" charset="-128"/>
                <a:ea typeface="ＭＳ Ｐゴシック" charset="-128"/>
              </a:defRPr>
            </a:lvl6pPr>
            <a:lvl7pPr marL="914400" algn="l" rtl="0" fontAlgn="base">
              <a:spcBef>
                <a:spcPct val="0"/>
              </a:spcBef>
              <a:spcAft>
                <a:spcPct val="0"/>
              </a:spcAft>
              <a:defRPr kumimoji="1" sz="2800">
                <a:solidFill>
                  <a:schemeClr val="tx1"/>
                </a:solidFill>
                <a:latin typeface="HGP創英角ｺﾞｼｯｸUB" pitchFamily="50" charset="-128"/>
                <a:ea typeface="ＭＳ Ｐゴシック" charset="-128"/>
              </a:defRPr>
            </a:lvl7pPr>
            <a:lvl8pPr marL="1371600" algn="l" rtl="0" fontAlgn="base">
              <a:spcBef>
                <a:spcPct val="0"/>
              </a:spcBef>
              <a:spcAft>
                <a:spcPct val="0"/>
              </a:spcAft>
              <a:defRPr kumimoji="1" sz="2800">
                <a:solidFill>
                  <a:schemeClr val="tx1"/>
                </a:solidFill>
                <a:latin typeface="HGP創英角ｺﾞｼｯｸUB" pitchFamily="50" charset="-128"/>
                <a:ea typeface="ＭＳ Ｐゴシック" charset="-128"/>
              </a:defRPr>
            </a:lvl8pPr>
            <a:lvl9pPr marL="1828800" algn="l" rtl="0" fontAlgn="base">
              <a:spcBef>
                <a:spcPct val="0"/>
              </a:spcBef>
              <a:spcAft>
                <a:spcPct val="0"/>
              </a:spcAft>
              <a:defRPr kumimoji="1" sz="2800">
                <a:solidFill>
                  <a:schemeClr val="tx1"/>
                </a:solidFill>
                <a:latin typeface="HGP創英角ｺﾞｼｯｸUB" pitchFamily="50" charset="-128"/>
                <a:ea typeface="ＭＳ Ｐゴシック" charset="-128"/>
              </a:defRPr>
            </a:lvl9pPr>
          </a:lstStyle>
          <a:p>
            <a:pPr algn="r"/>
            <a:r>
              <a:rPr lang="en-US" altLang="ja-JP" sz="1400" b="1" kern="0" dirty="0">
                <a:solidFill>
                  <a:schemeClr val="tx2">
                    <a:lumMod val="75000"/>
                    <a:lumOff val="25000"/>
                  </a:schemeClr>
                </a:solidFill>
                <a:latin typeface="+mn-lt"/>
              </a:rPr>
              <a:t>※</a:t>
            </a:r>
            <a:r>
              <a:rPr lang="ja-JP" altLang="en-US" sz="1400" b="1" kern="0" dirty="0">
                <a:solidFill>
                  <a:schemeClr val="tx2">
                    <a:lumMod val="75000"/>
                    <a:lumOff val="25000"/>
                  </a:schemeClr>
                </a:solidFill>
                <a:latin typeface="+mn-lt"/>
              </a:rPr>
              <a:t>本書では「</a:t>
            </a:r>
            <a:r>
              <a:rPr lang="en-US" altLang="ja-JP" sz="1400" b="1" kern="0" dirty="0">
                <a:solidFill>
                  <a:schemeClr val="tx2">
                    <a:lumMod val="75000"/>
                    <a:lumOff val="25000"/>
                  </a:schemeClr>
                </a:solidFill>
                <a:latin typeface="+mn-lt"/>
              </a:rPr>
              <a:t>Exastro IT</a:t>
            </a:r>
            <a:r>
              <a:rPr lang="ja-JP" altLang="en-US" sz="1400" b="1" kern="0" dirty="0">
                <a:solidFill>
                  <a:schemeClr val="tx2">
                    <a:lumMod val="75000"/>
                    <a:lumOff val="25000"/>
                  </a:schemeClr>
                </a:solidFill>
                <a:latin typeface="+mn-lt"/>
              </a:rPr>
              <a:t> </a:t>
            </a:r>
            <a:r>
              <a:rPr lang="en-US" altLang="ja-JP" sz="1400" b="1" kern="0" dirty="0">
                <a:solidFill>
                  <a:schemeClr val="tx2">
                    <a:lumMod val="75000"/>
                    <a:lumOff val="25000"/>
                  </a:schemeClr>
                </a:solidFill>
                <a:latin typeface="+mn-lt"/>
              </a:rPr>
              <a:t>Automation</a:t>
            </a:r>
            <a:r>
              <a:rPr lang="ja-JP" altLang="en-US" sz="1400" b="1" kern="0" dirty="0">
                <a:solidFill>
                  <a:schemeClr val="tx2">
                    <a:lumMod val="75000"/>
                    <a:lumOff val="25000"/>
                  </a:schemeClr>
                </a:solidFill>
                <a:latin typeface="+mn-lt"/>
              </a:rPr>
              <a:t>」を「</a:t>
            </a:r>
            <a:r>
              <a:rPr lang="en-US" altLang="ja-JP" sz="1400" b="1" kern="0" dirty="0">
                <a:solidFill>
                  <a:schemeClr val="tx2">
                    <a:lumMod val="75000"/>
                    <a:lumOff val="25000"/>
                  </a:schemeClr>
                </a:solidFill>
                <a:latin typeface="+mn-lt"/>
              </a:rPr>
              <a:t>ITA</a:t>
            </a:r>
            <a:r>
              <a:rPr lang="ja-JP" altLang="en-US" sz="1400" b="1" kern="0" dirty="0">
                <a:solidFill>
                  <a:schemeClr val="tx2">
                    <a:lumMod val="75000"/>
                    <a:lumOff val="25000"/>
                  </a:schemeClr>
                </a:solidFill>
                <a:latin typeface="+mn-lt"/>
              </a:rPr>
              <a:t>」として記載します。</a:t>
            </a:r>
          </a:p>
        </p:txBody>
      </p:sp>
      <p:pic>
        <p:nvPicPr>
          <p:cNvPr id="7" name="図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134104"/>
            <a:ext cx="9144000" cy="1016000"/>
          </a:xfrm>
          <a:prstGeom prst="rect">
            <a:avLst/>
          </a:prstGeom>
        </p:spPr>
      </p:pic>
      <p:pic>
        <p:nvPicPr>
          <p:cNvPr id="8" name="図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1400" y="247474"/>
            <a:ext cx="3528490" cy="826990"/>
          </a:xfrm>
          <a:prstGeom prst="rect">
            <a:avLst/>
          </a:prstGeom>
        </p:spPr>
      </p:pic>
    </p:spTree>
    <p:extLst>
      <p:ext uri="{BB962C8B-B14F-4D97-AF65-F5344CB8AC3E}">
        <p14:creationId xmlns:p14="http://schemas.microsoft.com/office/powerpoint/2010/main" val="72992574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9388" y="3045072"/>
            <a:ext cx="8784000" cy="467239"/>
          </a:xfrm>
        </p:spPr>
        <p:txBody>
          <a:bodyPr/>
          <a:lstStyle/>
          <a:p>
            <a:r>
              <a:rPr lang="en-US" altLang="ja-JP" dirty="0"/>
              <a:t>2.</a:t>
            </a:r>
            <a:r>
              <a:rPr lang="ja-JP" altLang="en-US" dirty="0"/>
              <a:t>　</a:t>
            </a:r>
            <a:r>
              <a:rPr lang="ja-JP" altLang="en-US" dirty="0" smtClean="0"/>
              <a:t>実習</a:t>
            </a:r>
            <a:endParaRPr kumimoji="1" lang="ja-JP" altLang="en-US" dirty="0"/>
          </a:p>
        </p:txBody>
      </p:sp>
    </p:spTree>
    <p:extLst>
      <p:ext uri="{BB962C8B-B14F-4D97-AF65-F5344CB8AC3E}">
        <p14:creationId xmlns:p14="http://schemas.microsoft.com/office/powerpoint/2010/main" val="30374436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sz="quarter" idx="10"/>
          </p:nvPr>
        </p:nvSpPr>
        <p:spPr>
          <a:xfrm>
            <a:off x="214864" y="856627"/>
            <a:ext cx="8677736" cy="5596794"/>
          </a:xfrm>
        </p:spPr>
        <p:txBody>
          <a:bodyPr>
            <a:normAutofit/>
          </a:bodyPr>
          <a:lstStyle/>
          <a:p>
            <a:r>
              <a:rPr lang="ja-JP" altLang="en-US" sz="1600" b="1" dirty="0"/>
              <a:t>連携</a:t>
            </a:r>
            <a:r>
              <a:rPr lang="ja-JP" altLang="en-US" sz="1600" b="1" dirty="0" smtClean="0"/>
              <a:t>する</a:t>
            </a:r>
            <a:r>
              <a:rPr lang="en-US" altLang="ja-JP" sz="1600" b="1" dirty="0" err="1" smtClean="0"/>
              <a:t>Git</a:t>
            </a:r>
            <a:r>
              <a:rPr lang="ja-JP" altLang="en-US" sz="1600" b="1" dirty="0" smtClean="0"/>
              <a:t>リポジトリ</a:t>
            </a:r>
            <a:r>
              <a:rPr lang="ja-JP" altLang="en-US" sz="1600" b="1" dirty="0"/>
              <a:t>の</a:t>
            </a:r>
            <a:r>
              <a:rPr lang="ja-JP" altLang="en-US" sz="1600" b="1" dirty="0" smtClean="0"/>
              <a:t>情報を登録</a:t>
            </a:r>
            <a:endParaRPr lang="en-US" altLang="ja-JP" b="1" dirty="0"/>
          </a:p>
          <a:p>
            <a:pPr lvl="1"/>
            <a:r>
              <a:rPr lang="en-US" altLang="ja-JP" dirty="0" smtClean="0"/>
              <a:t>Playbook</a:t>
            </a:r>
            <a:r>
              <a:rPr lang="ja-JP" altLang="en-US" dirty="0" smtClean="0"/>
              <a:t>をアップロードした</a:t>
            </a:r>
            <a:r>
              <a:rPr lang="en-US" altLang="ja-JP" dirty="0" smtClean="0"/>
              <a:t>GitHub</a:t>
            </a:r>
            <a:r>
              <a:rPr lang="ja-JP" altLang="en-US" dirty="0" smtClean="0"/>
              <a:t>アカウントの情報を登録します。</a:t>
            </a:r>
            <a:endParaRPr lang="en-US" altLang="ja-JP" dirty="0" smtClean="0"/>
          </a:p>
          <a:p>
            <a:pPr marL="180000" lvl="1" indent="0">
              <a:buNone/>
            </a:pPr>
            <a:r>
              <a:rPr lang="ja-JP" altLang="en-US" dirty="0" smtClean="0"/>
              <a:t>「</a:t>
            </a:r>
            <a:r>
              <a:rPr lang="en-US" altLang="ja-JP" dirty="0" smtClean="0"/>
              <a:t>CI/CD for </a:t>
            </a:r>
            <a:r>
              <a:rPr lang="en-US" altLang="ja-JP" dirty="0" err="1" smtClean="0"/>
              <a:t>IaC</a:t>
            </a:r>
            <a:r>
              <a:rPr lang="ja-JP" altLang="en-US" dirty="0" smtClean="0"/>
              <a:t>」メニュー→「リモートリポジトリ」を</a:t>
            </a:r>
            <a:r>
              <a:rPr lang="ja-JP" altLang="en-US" dirty="0"/>
              <a:t>クリック、各項目へ下表のように</a:t>
            </a:r>
            <a:r>
              <a:rPr lang="ja-JP" altLang="en-US" dirty="0" smtClean="0"/>
              <a:t>入力し「登録」をクリックして下さい。</a:t>
            </a:r>
            <a:endParaRPr lang="en-US" altLang="ja-JP" dirty="0" smtClean="0"/>
          </a:p>
        </p:txBody>
      </p:sp>
      <p:sp>
        <p:nvSpPr>
          <p:cNvPr id="2" name="タイトル 1"/>
          <p:cNvSpPr>
            <a:spLocks noGrp="1"/>
          </p:cNvSpPr>
          <p:nvPr>
            <p:ph type="title"/>
          </p:nvPr>
        </p:nvSpPr>
        <p:spPr/>
        <p:txBody>
          <a:bodyPr/>
          <a:lstStyle/>
          <a:p>
            <a:r>
              <a:rPr lang="en-US" altLang="ja-JP" dirty="0" smtClean="0"/>
              <a:t>2</a:t>
            </a:r>
            <a:r>
              <a:rPr kumimoji="1" lang="en-US" altLang="ja-JP" dirty="0" smtClean="0"/>
              <a:t>.1</a:t>
            </a:r>
            <a:r>
              <a:rPr kumimoji="1" lang="ja-JP" altLang="en-US" dirty="0"/>
              <a:t>　</a:t>
            </a:r>
            <a:r>
              <a:rPr lang="ja-JP" altLang="en-US" dirty="0" smtClean="0"/>
              <a:t>リモートリポジトリの登録</a:t>
            </a:r>
            <a:endParaRPr kumimoji="1" lang="ja-JP" altLang="en-US" dirty="0"/>
          </a:p>
        </p:txBody>
      </p:sp>
      <p:pic>
        <p:nvPicPr>
          <p:cNvPr id="4" name="図 3"/>
          <p:cNvPicPr>
            <a:picLocks noChangeAspect="1"/>
          </p:cNvPicPr>
          <p:nvPr/>
        </p:nvPicPr>
        <p:blipFill>
          <a:blip r:embed="rId2"/>
          <a:stretch>
            <a:fillRect/>
          </a:stretch>
        </p:blipFill>
        <p:spPr>
          <a:xfrm>
            <a:off x="256626" y="2022373"/>
            <a:ext cx="8591939" cy="3342216"/>
          </a:xfrm>
          <a:prstGeom prst="rect">
            <a:avLst/>
          </a:prstGeom>
        </p:spPr>
      </p:pic>
      <p:sp>
        <p:nvSpPr>
          <p:cNvPr id="5" name="角丸四角形吹き出し 4"/>
          <p:cNvSpPr/>
          <p:nvPr/>
        </p:nvSpPr>
        <p:spPr bwMode="auto">
          <a:xfrm>
            <a:off x="191428" y="5447887"/>
            <a:ext cx="8784000" cy="1077542"/>
          </a:xfrm>
          <a:prstGeom prst="wedgeRoundRectCallout">
            <a:avLst>
              <a:gd name="adj1" fmla="val 17371"/>
              <a:gd name="adj2" fmla="val -112526"/>
              <a:gd name="adj3" fmla="val 16667"/>
            </a:avLst>
          </a:prstGeom>
          <a:solidFill>
            <a:schemeClr val="bg1"/>
          </a:solidFill>
          <a:ln w="28575">
            <a:solidFill>
              <a:srgbClr val="FF000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6" name="角丸四角形 5"/>
          <p:cNvSpPr/>
          <p:nvPr/>
        </p:nvSpPr>
        <p:spPr bwMode="auto">
          <a:xfrm>
            <a:off x="267707" y="2963387"/>
            <a:ext cx="1062708" cy="288040"/>
          </a:xfrm>
          <a:prstGeom prst="roundRect">
            <a:avLst>
              <a:gd name="adj" fmla="val 5764"/>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dirty="0" smtClean="0">
              <a:solidFill>
                <a:srgbClr val="FF0000"/>
              </a:solidFill>
              <a:latin typeface="+mn-ea"/>
            </a:endParaRPr>
          </a:p>
        </p:txBody>
      </p:sp>
      <p:sp>
        <p:nvSpPr>
          <p:cNvPr id="7" name="角丸四角形 6"/>
          <p:cNvSpPr/>
          <p:nvPr/>
        </p:nvSpPr>
        <p:spPr bwMode="auto">
          <a:xfrm>
            <a:off x="1546444" y="3755497"/>
            <a:ext cx="7201000" cy="1008140"/>
          </a:xfrm>
          <a:prstGeom prst="roundRect">
            <a:avLst>
              <a:gd name="adj" fmla="val 5764"/>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dirty="0" smtClean="0">
              <a:solidFill>
                <a:srgbClr val="FF0000"/>
              </a:solidFill>
              <a:latin typeface="+mn-ea"/>
            </a:endParaRPr>
          </a:p>
        </p:txBody>
      </p:sp>
      <p:sp>
        <p:nvSpPr>
          <p:cNvPr id="8" name="角丸四角形 7"/>
          <p:cNvSpPr/>
          <p:nvPr/>
        </p:nvSpPr>
        <p:spPr bwMode="auto">
          <a:xfrm>
            <a:off x="2750730" y="4954063"/>
            <a:ext cx="1296180" cy="297687"/>
          </a:xfrm>
          <a:prstGeom prst="roundRect">
            <a:avLst>
              <a:gd name="adj" fmla="val 5764"/>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dirty="0" smtClean="0">
              <a:solidFill>
                <a:srgbClr val="FF0000"/>
              </a:solidFill>
              <a:latin typeface="+mn-ea"/>
            </a:endParaRPr>
          </a:p>
        </p:txBody>
      </p:sp>
      <p:graphicFrame>
        <p:nvGraphicFramePr>
          <p:cNvPr id="9" name="表 8"/>
          <p:cNvGraphicFramePr>
            <a:graphicFrameLocks noGrp="1"/>
          </p:cNvGraphicFramePr>
          <p:nvPr>
            <p:extLst>
              <p:ext uri="{D42A27DB-BD31-4B8C-83A1-F6EECF244321}">
                <p14:modId xmlns:p14="http://schemas.microsoft.com/office/powerpoint/2010/main" val="1423295196"/>
              </p:ext>
            </p:extLst>
          </p:nvPr>
        </p:nvGraphicFramePr>
        <p:xfrm>
          <a:off x="375073" y="5514675"/>
          <a:ext cx="8493660" cy="914400"/>
        </p:xfrm>
        <a:graphic>
          <a:graphicData uri="http://schemas.openxmlformats.org/drawingml/2006/table">
            <a:tbl>
              <a:tblPr firstRow="1" bandRow="1">
                <a:tableStyleId>{5C22544A-7EE6-4342-B048-85BDC9FD1C3A}</a:tableStyleId>
              </a:tblPr>
              <a:tblGrid>
                <a:gridCol w="1698732">
                  <a:extLst>
                    <a:ext uri="{9D8B030D-6E8A-4147-A177-3AD203B41FA5}">
                      <a16:colId xmlns:a16="http://schemas.microsoft.com/office/drawing/2014/main" val="2883640048"/>
                    </a:ext>
                  </a:extLst>
                </a:gridCol>
                <a:gridCol w="1698732">
                  <a:extLst>
                    <a:ext uri="{9D8B030D-6E8A-4147-A177-3AD203B41FA5}">
                      <a16:colId xmlns:a16="http://schemas.microsoft.com/office/drawing/2014/main" val="3367581533"/>
                    </a:ext>
                  </a:extLst>
                </a:gridCol>
                <a:gridCol w="1698732">
                  <a:extLst>
                    <a:ext uri="{9D8B030D-6E8A-4147-A177-3AD203B41FA5}">
                      <a16:colId xmlns:a16="http://schemas.microsoft.com/office/drawing/2014/main" val="2176785870"/>
                    </a:ext>
                  </a:extLst>
                </a:gridCol>
                <a:gridCol w="1698732">
                  <a:extLst>
                    <a:ext uri="{9D8B030D-6E8A-4147-A177-3AD203B41FA5}">
                      <a16:colId xmlns:a16="http://schemas.microsoft.com/office/drawing/2014/main" val="2382542244"/>
                    </a:ext>
                  </a:extLst>
                </a:gridCol>
                <a:gridCol w="1698732">
                  <a:extLst>
                    <a:ext uri="{9D8B030D-6E8A-4147-A177-3AD203B41FA5}">
                      <a16:colId xmlns:a16="http://schemas.microsoft.com/office/drawing/2014/main" val="1601658823"/>
                    </a:ext>
                  </a:extLst>
                </a:gridCol>
              </a:tblGrid>
              <a:tr h="427811">
                <a:tc>
                  <a:txBody>
                    <a:bodyPr/>
                    <a:lstStyle/>
                    <a:p>
                      <a:pPr algn="ctr"/>
                      <a:r>
                        <a:rPr kumimoji="1" lang="ja-JP" altLang="en-US" sz="1200" dirty="0" smtClean="0">
                          <a:solidFill>
                            <a:schemeClr val="bg1"/>
                          </a:solidFill>
                          <a:latin typeface="+mn-lt"/>
                        </a:rPr>
                        <a:t>リモートリポジトリ名</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pPr algn="ctr"/>
                      <a:r>
                        <a:rPr kumimoji="1" lang="ja-JP" altLang="en-US" sz="1200" dirty="0" smtClean="0">
                          <a:solidFill>
                            <a:schemeClr val="bg1"/>
                          </a:solidFill>
                          <a:latin typeface="+mn-lt"/>
                        </a:rPr>
                        <a:t>リモートリポジトリ</a:t>
                      </a:r>
                      <a:r>
                        <a:rPr kumimoji="1" lang="en-US" altLang="ja-JP" sz="1200" dirty="0" smtClean="0">
                          <a:solidFill>
                            <a:schemeClr val="bg1"/>
                          </a:solidFill>
                          <a:latin typeface="+mn-lt"/>
                        </a:rPr>
                        <a:t>(URL)</a:t>
                      </a:r>
                      <a:endParaRPr kumimoji="1" lang="ja-JP" altLang="en-US" sz="1200" dirty="0" smtClean="0">
                        <a:solidFill>
                          <a:schemeClr val="bg1"/>
                        </a:solidFill>
                        <a:latin typeface="+mn-lt"/>
                      </a:endParaRP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pPr algn="ctr"/>
                      <a:r>
                        <a:rPr kumimoji="1" lang="ja-JP" altLang="en-US" sz="1200" dirty="0" smtClean="0">
                          <a:solidFill>
                            <a:schemeClr val="bg1"/>
                          </a:solidFill>
                          <a:latin typeface="+mn-lt"/>
                        </a:rPr>
                        <a:t>プロトコル</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pPr algn="ctr"/>
                      <a:r>
                        <a:rPr kumimoji="1" lang="en-US" altLang="ja-JP" sz="1200" b="1" i="0" kern="1200" dirty="0" smtClean="0">
                          <a:solidFill>
                            <a:schemeClr val="lt1"/>
                          </a:solidFill>
                          <a:effectLst/>
                          <a:latin typeface="+mj-lt"/>
                          <a:ea typeface="+mn-ea"/>
                          <a:cs typeface="+mn-cs"/>
                        </a:rPr>
                        <a:t>Visibility</a:t>
                      </a:r>
                      <a:r>
                        <a:rPr kumimoji="1" lang="ja-JP" altLang="en-US" sz="1200" b="1" i="0" kern="1200" dirty="0" smtClean="0">
                          <a:solidFill>
                            <a:schemeClr val="lt1"/>
                          </a:solidFill>
                          <a:effectLst/>
                          <a:latin typeface="+mj-lt"/>
                          <a:ea typeface="+mn-ea"/>
                          <a:cs typeface="+mn-cs"/>
                        </a:rPr>
                        <a:t>タイプ</a:t>
                      </a:r>
                      <a:endParaRPr kumimoji="1" lang="ja-JP" altLang="en-US" sz="1200" b="1" dirty="0" smtClean="0">
                        <a:solidFill>
                          <a:schemeClr val="bg1"/>
                        </a:solidFill>
                        <a:latin typeface="+mj-lt"/>
                      </a:endParaRP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pPr algn="ctr"/>
                      <a:r>
                        <a:rPr kumimoji="1" lang="ja-JP" altLang="en-US" sz="1200" b="1" i="0" kern="1200" dirty="0" smtClean="0">
                          <a:solidFill>
                            <a:schemeClr val="lt1"/>
                          </a:solidFill>
                          <a:effectLst/>
                          <a:latin typeface="+mn-lt"/>
                          <a:ea typeface="+mn-ea"/>
                          <a:cs typeface="+mn-cs"/>
                        </a:rPr>
                        <a:t>リモートリポジトリ同期情報</a:t>
                      </a:r>
                      <a:r>
                        <a:rPr kumimoji="1" lang="en-US" altLang="ja-JP" sz="1200" b="1" i="0" kern="1200" dirty="0" smtClean="0">
                          <a:solidFill>
                            <a:schemeClr val="lt1"/>
                          </a:solidFill>
                          <a:effectLst/>
                          <a:latin typeface="+mn-lt"/>
                          <a:ea typeface="+mn-ea"/>
                          <a:cs typeface="+mn-cs"/>
                        </a:rPr>
                        <a:t>(</a:t>
                      </a:r>
                      <a:r>
                        <a:rPr kumimoji="1" lang="ja-JP" altLang="en-US" sz="1200" b="1" i="0" kern="1200" dirty="0" smtClean="0">
                          <a:solidFill>
                            <a:schemeClr val="lt1"/>
                          </a:solidFill>
                          <a:effectLst/>
                          <a:latin typeface="+mn-lt"/>
                          <a:ea typeface="+mn-ea"/>
                          <a:cs typeface="+mn-cs"/>
                        </a:rPr>
                        <a:t>自動同期</a:t>
                      </a:r>
                      <a:r>
                        <a:rPr kumimoji="1" lang="en-US" altLang="ja-JP" sz="1200" b="1" i="0" kern="1200" dirty="0" smtClean="0">
                          <a:solidFill>
                            <a:schemeClr val="lt1"/>
                          </a:solidFill>
                          <a:effectLst/>
                          <a:latin typeface="+mn-lt"/>
                          <a:ea typeface="+mn-ea"/>
                          <a:cs typeface="+mn-cs"/>
                        </a:rPr>
                        <a:t>)</a:t>
                      </a:r>
                      <a:endParaRPr kumimoji="1" lang="ja-JP" altLang="en-US" sz="1200" b="1" dirty="0" smtClean="0">
                        <a:solidFill>
                          <a:schemeClr val="bg1"/>
                        </a:solidFill>
                        <a:latin typeface="+mj-lt"/>
                      </a:endParaRP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extLst>
                  <a:ext uri="{0D108BD9-81ED-4DB2-BD59-A6C34878D82A}">
                    <a16:rowId xmlns:a16="http://schemas.microsoft.com/office/drawing/2014/main" val="2458714703"/>
                  </a:ext>
                </a:extLst>
              </a:tr>
              <a:tr h="427811">
                <a:tc>
                  <a:txBody>
                    <a:bodyPr/>
                    <a:lstStyle/>
                    <a:p>
                      <a:pPr algn="ctr"/>
                      <a:r>
                        <a:rPr kumimoji="1" lang="en-US" altLang="ja-JP" sz="1200" b="0" dirty="0" smtClean="0">
                          <a:solidFill>
                            <a:schemeClr val="tx1"/>
                          </a:solidFill>
                          <a:latin typeface="+mn-lt"/>
                        </a:rPr>
                        <a:t>(</a:t>
                      </a:r>
                      <a:r>
                        <a:rPr kumimoji="1" lang="ja-JP" altLang="en-US" sz="1200" b="0" dirty="0" smtClean="0">
                          <a:solidFill>
                            <a:schemeClr val="tx1"/>
                          </a:solidFill>
                          <a:latin typeface="+mn-lt"/>
                        </a:rPr>
                        <a:t>事前準備で用意したでリポジトリ名</a:t>
                      </a:r>
                      <a:r>
                        <a:rPr kumimoji="1" lang="en-US" altLang="ja-JP" sz="1200" b="0" dirty="0" smtClean="0">
                          <a:solidFill>
                            <a:schemeClr val="tx1"/>
                          </a:solidFill>
                          <a:latin typeface="+mn-lt"/>
                        </a:rPr>
                        <a:t>)</a:t>
                      </a:r>
                      <a:endParaRPr kumimoji="1" lang="ja-JP" altLang="en-US" sz="1200" b="0" dirty="0" smtClean="0">
                        <a:solidFill>
                          <a:schemeClr val="tx1"/>
                        </a:solidFill>
                        <a:latin typeface="+mn-lt"/>
                      </a:endParaRP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kumimoji="1" lang="en-US" altLang="ja-JP" sz="1200" b="0" dirty="0" smtClean="0">
                          <a:solidFill>
                            <a:schemeClr val="tx1"/>
                          </a:solidFill>
                          <a:latin typeface="+mn-lt"/>
                        </a:rPr>
                        <a:t>(</a:t>
                      </a:r>
                      <a:r>
                        <a:rPr kumimoji="1" lang="ja-JP" altLang="en-US" sz="1200" b="0" dirty="0" smtClean="0">
                          <a:solidFill>
                            <a:schemeClr val="tx1"/>
                          </a:solidFill>
                          <a:latin typeface="+mn-lt"/>
                        </a:rPr>
                        <a:t>事前準備で用意したリポジトリの</a:t>
                      </a:r>
                      <a:r>
                        <a:rPr kumimoji="1" lang="en-US" altLang="ja-JP" sz="1200" b="0" dirty="0" smtClean="0">
                          <a:solidFill>
                            <a:schemeClr val="tx1"/>
                          </a:solidFill>
                          <a:latin typeface="+mn-lt"/>
                        </a:rPr>
                        <a:t>URL)</a:t>
                      </a:r>
                      <a:endParaRPr kumimoji="1" lang="ja-JP" altLang="en-US" sz="1200" b="0" dirty="0" smtClean="0">
                        <a:solidFill>
                          <a:schemeClr val="tx1"/>
                        </a:solidFill>
                        <a:latin typeface="+mn-lt"/>
                      </a:endParaRP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kumimoji="1" lang="en-US" altLang="ja-JP" sz="1200" b="0" dirty="0" smtClean="0">
                          <a:solidFill>
                            <a:schemeClr val="tx1"/>
                          </a:solidFill>
                          <a:latin typeface="+mn-lt"/>
                        </a:rPr>
                        <a:t>https</a:t>
                      </a:r>
                      <a:endParaRPr kumimoji="1" lang="ja-JP" altLang="en-US" sz="1200" b="0" dirty="0" smtClean="0">
                        <a:solidFill>
                          <a:schemeClr val="tx1"/>
                        </a:solidFill>
                        <a:latin typeface="+mn-lt"/>
                      </a:endParaRP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kumimoji="1" lang="en-US" altLang="ja-JP" sz="1200" b="0" dirty="0" smtClean="0">
                          <a:solidFill>
                            <a:schemeClr val="tx1"/>
                          </a:solidFill>
                          <a:latin typeface="+mn-lt"/>
                        </a:rPr>
                        <a:t>public</a:t>
                      </a:r>
                      <a:endParaRPr kumimoji="1" lang="ja-JP" altLang="en-US" sz="1200" b="0" dirty="0" smtClean="0">
                        <a:solidFill>
                          <a:schemeClr val="tx1"/>
                        </a:solidFill>
                        <a:latin typeface="+mn-lt"/>
                      </a:endParaRP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kumimoji="1" lang="ja-JP" altLang="en-US" sz="1200" b="0" dirty="0" smtClean="0">
                          <a:solidFill>
                            <a:schemeClr val="tx1"/>
                          </a:solidFill>
                          <a:latin typeface="+mn-lt"/>
                        </a:rPr>
                        <a:t>有効</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029950975"/>
                  </a:ext>
                </a:extLst>
              </a:tr>
            </a:tbl>
          </a:graphicData>
        </a:graphic>
      </p:graphicFrame>
    </p:spTree>
    <p:extLst>
      <p:ext uri="{BB962C8B-B14F-4D97-AF65-F5344CB8AC3E}">
        <p14:creationId xmlns:p14="http://schemas.microsoft.com/office/powerpoint/2010/main" val="30388961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sz="quarter" idx="10"/>
          </p:nvPr>
        </p:nvSpPr>
        <p:spPr>
          <a:xfrm>
            <a:off x="214864" y="856627"/>
            <a:ext cx="8677736" cy="5596794"/>
          </a:xfrm>
        </p:spPr>
        <p:txBody>
          <a:bodyPr>
            <a:normAutofit/>
          </a:bodyPr>
          <a:lstStyle/>
          <a:p>
            <a:r>
              <a:rPr lang="ja-JP" altLang="en-US" sz="1600" b="1" dirty="0" smtClean="0"/>
              <a:t>紐付先</a:t>
            </a:r>
            <a:r>
              <a:rPr lang="ja-JP" altLang="en-US" sz="1600" b="1" dirty="0"/>
              <a:t>資材にアクセス</a:t>
            </a:r>
            <a:r>
              <a:rPr lang="ja-JP" altLang="en-US" sz="1600" b="1" dirty="0" smtClean="0"/>
              <a:t>するた</a:t>
            </a:r>
            <a:r>
              <a:rPr lang="ja-JP" altLang="en-US" sz="1600" b="1" dirty="0"/>
              <a:t>め</a:t>
            </a:r>
            <a:r>
              <a:rPr lang="ja-JP" altLang="en-US" sz="1600" b="1" dirty="0" smtClean="0"/>
              <a:t>の</a:t>
            </a:r>
            <a:r>
              <a:rPr lang="ja-JP" altLang="en-US" sz="1600" b="1" dirty="0"/>
              <a:t>アカウント</a:t>
            </a:r>
            <a:r>
              <a:rPr lang="ja-JP" altLang="en-US" sz="1600" b="1" dirty="0" smtClean="0"/>
              <a:t>情報の登録</a:t>
            </a:r>
            <a:endParaRPr lang="en-US" altLang="ja-JP" sz="1600" b="1" dirty="0" smtClean="0"/>
          </a:p>
          <a:p>
            <a:pPr lvl="1"/>
            <a:r>
              <a:rPr kumimoji="1" lang="en-US" altLang="ja-JP" dirty="0" err="1" smtClean="0"/>
              <a:t>Exastro</a:t>
            </a:r>
            <a:r>
              <a:rPr kumimoji="1" lang="en-US" altLang="ja-JP" dirty="0" smtClean="0"/>
              <a:t> IT Automation</a:t>
            </a:r>
            <a:r>
              <a:rPr kumimoji="1" lang="ja-JP" altLang="en-US" dirty="0" smtClean="0"/>
              <a:t>のアカウントを登録します。</a:t>
            </a:r>
            <a:endParaRPr lang="en-US" altLang="ja-JP" dirty="0"/>
          </a:p>
          <a:p>
            <a:pPr marL="180000" lvl="1" indent="0">
              <a:buNone/>
            </a:pPr>
            <a:r>
              <a:rPr kumimoji="1" lang="ja-JP" altLang="en-US" dirty="0" smtClean="0"/>
              <a:t>　今回は</a:t>
            </a:r>
            <a:r>
              <a:rPr lang="en-US" altLang="ja-JP" dirty="0" smtClean="0"/>
              <a:t>administrator</a:t>
            </a:r>
            <a:r>
              <a:rPr lang="ja-JP" altLang="en-US" dirty="0" smtClean="0"/>
              <a:t>を使用します。</a:t>
            </a:r>
            <a:endParaRPr lang="en-US" altLang="ja-JP" dirty="0" smtClean="0"/>
          </a:p>
          <a:p>
            <a:pPr marL="180000" lvl="1" indent="0">
              <a:buNone/>
            </a:pPr>
            <a:r>
              <a:rPr kumimoji="1" lang="ja-JP" altLang="en-US" dirty="0"/>
              <a:t>　</a:t>
            </a:r>
            <a:r>
              <a:rPr kumimoji="1" lang="ja-JP" altLang="en-US" dirty="0" smtClean="0"/>
              <a:t>「登録アカウント」をクリック、</a:t>
            </a:r>
            <a:r>
              <a:rPr lang="ja-JP" altLang="en-US" dirty="0"/>
              <a:t>各項目へ下表のように入力</a:t>
            </a:r>
            <a:r>
              <a:rPr lang="ja-JP" altLang="en-US" dirty="0" smtClean="0"/>
              <a:t>し「登録」を</a:t>
            </a:r>
            <a:r>
              <a:rPr lang="ja-JP" altLang="en-US" dirty="0"/>
              <a:t>クリックして</a:t>
            </a:r>
            <a:r>
              <a:rPr lang="ja-JP" altLang="en-US" dirty="0" smtClean="0"/>
              <a:t>下さい。</a:t>
            </a:r>
            <a:endParaRPr kumimoji="1" lang="en-US" altLang="ja-JP" dirty="0" smtClean="0"/>
          </a:p>
        </p:txBody>
      </p:sp>
      <p:sp>
        <p:nvSpPr>
          <p:cNvPr id="2" name="タイトル 1"/>
          <p:cNvSpPr>
            <a:spLocks noGrp="1"/>
          </p:cNvSpPr>
          <p:nvPr>
            <p:ph type="title"/>
          </p:nvPr>
        </p:nvSpPr>
        <p:spPr/>
        <p:txBody>
          <a:bodyPr>
            <a:normAutofit/>
          </a:bodyPr>
          <a:lstStyle/>
          <a:p>
            <a:r>
              <a:rPr lang="en-US" altLang="ja-JP" dirty="0" smtClean="0"/>
              <a:t>2</a:t>
            </a:r>
            <a:r>
              <a:rPr kumimoji="1" lang="en-US" altLang="ja-JP" dirty="0" smtClean="0"/>
              <a:t>.2</a:t>
            </a:r>
            <a:r>
              <a:rPr kumimoji="1" lang="ja-JP" altLang="en-US" dirty="0" smtClean="0"/>
              <a:t>　</a:t>
            </a:r>
            <a:r>
              <a:rPr lang="ja-JP" altLang="en-US" dirty="0">
                <a:latin typeface="+mn-ea"/>
              </a:rPr>
              <a:t>登録アカウントの</a:t>
            </a:r>
            <a:r>
              <a:rPr lang="ja-JP" altLang="en-US" dirty="0" smtClean="0">
                <a:latin typeface="+mn-ea"/>
              </a:rPr>
              <a:t>登録</a:t>
            </a:r>
            <a:r>
              <a:rPr kumimoji="1" lang="ja-JP" altLang="en-US" dirty="0"/>
              <a:t>　</a:t>
            </a:r>
          </a:p>
        </p:txBody>
      </p:sp>
      <p:pic>
        <p:nvPicPr>
          <p:cNvPr id="4" name="図 3"/>
          <p:cNvPicPr>
            <a:picLocks noChangeAspect="1"/>
          </p:cNvPicPr>
          <p:nvPr/>
        </p:nvPicPr>
        <p:blipFill>
          <a:blip r:embed="rId2"/>
          <a:stretch>
            <a:fillRect/>
          </a:stretch>
        </p:blipFill>
        <p:spPr>
          <a:xfrm>
            <a:off x="467430" y="2348850"/>
            <a:ext cx="8219599" cy="2656046"/>
          </a:xfrm>
          <a:prstGeom prst="rect">
            <a:avLst/>
          </a:prstGeom>
        </p:spPr>
      </p:pic>
      <p:sp>
        <p:nvSpPr>
          <p:cNvPr id="5" name="角丸四角形吹き出し 4"/>
          <p:cNvSpPr/>
          <p:nvPr/>
        </p:nvSpPr>
        <p:spPr bwMode="auto">
          <a:xfrm>
            <a:off x="4595498" y="5314749"/>
            <a:ext cx="3744520" cy="916582"/>
          </a:xfrm>
          <a:prstGeom prst="wedgeRoundRectCallout">
            <a:avLst>
              <a:gd name="adj1" fmla="val -42978"/>
              <a:gd name="adj2" fmla="val -155346"/>
              <a:gd name="adj3" fmla="val 16667"/>
            </a:avLst>
          </a:prstGeom>
          <a:solidFill>
            <a:schemeClr val="bg1"/>
          </a:solidFill>
          <a:ln w="28575">
            <a:solidFill>
              <a:srgbClr val="FF000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graphicFrame>
        <p:nvGraphicFramePr>
          <p:cNvPr id="6" name="表 5"/>
          <p:cNvGraphicFramePr>
            <a:graphicFrameLocks noGrp="1"/>
          </p:cNvGraphicFramePr>
          <p:nvPr>
            <p:extLst>
              <p:ext uri="{D42A27DB-BD31-4B8C-83A1-F6EECF244321}">
                <p14:modId xmlns:p14="http://schemas.microsoft.com/office/powerpoint/2010/main" val="4123558883"/>
              </p:ext>
            </p:extLst>
          </p:nvPr>
        </p:nvGraphicFramePr>
        <p:xfrm>
          <a:off x="4769026" y="5482372"/>
          <a:ext cx="3397464" cy="581336"/>
        </p:xfrm>
        <a:graphic>
          <a:graphicData uri="http://schemas.openxmlformats.org/drawingml/2006/table">
            <a:tbl>
              <a:tblPr firstRow="1" bandRow="1">
                <a:tableStyleId>{5C22544A-7EE6-4342-B048-85BDC9FD1C3A}</a:tableStyleId>
              </a:tblPr>
              <a:tblGrid>
                <a:gridCol w="1698732">
                  <a:extLst>
                    <a:ext uri="{9D8B030D-6E8A-4147-A177-3AD203B41FA5}">
                      <a16:colId xmlns:a16="http://schemas.microsoft.com/office/drawing/2014/main" val="2883640048"/>
                    </a:ext>
                  </a:extLst>
                </a:gridCol>
                <a:gridCol w="1698732">
                  <a:extLst>
                    <a:ext uri="{9D8B030D-6E8A-4147-A177-3AD203B41FA5}">
                      <a16:colId xmlns:a16="http://schemas.microsoft.com/office/drawing/2014/main" val="3367581533"/>
                    </a:ext>
                  </a:extLst>
                </a:gridCol>
              </a:tblGrid>
              <a:tr h="290668">
                <a:tc>
                  <a:txBody>
                    <a:bodyPr/>
                    <a:lstStyle/>
                    <a:p>
                      <a:pPr algn="ctr"/>
                      <a:r>
                        <a:rPr kumimoji="1" lang="ja-JP" altLang="en-US" sz="1200" dirty="0" smtClean="0">
                          <a:solidFill>
                            <a:schemeClr val="bg1"/>
                          </a:solidFill>
                          <a:latin typeface="+mn-lt"/>
                        </a:rPr>
                        <a:t>ログイン</a:t>
                      </a:r>
                      <a:r>
                        <a:rPr kumimoji="1" lang="en-US" altLang="ja-JP" sz="1200" dirty="0" smtClean="0">
                          <a:solidFill>
                            <a:schemeClr val="bg1"/>
                          </a:solidFill>
                          <a:latin typeface="+mn-lt"/>
                        </a:rPr>
                        <a:t>ID</a:t>
                      </a:r>
                      <a:endParaRPr kumimoji="1" lang="ja-JP" altLang="en-US" sz="1200" dirty="0" smtClean="0">
                        <a:solidFill>
                          <a:schemeClr val="bg1"/>
                        </a:solidFill>
                        <a:latin typeface="+mn-lt"/>
                      </a:endParaRP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pPr algn="ctr"/>
                      <a:r>
                        <a:rPr kumimoji="1" lang="ja-JP" altLang="en-US" sz="1200" dirty="0" smtClean="0">
                          <a:solidFill>
                            <a:schemeClr val="bg1"/>
                          </a:solidFill>
                          <a:latin typeface="+mn-lt"/>
                        </a:rPr>
                        <a:t>ログイン</a:t>
                      </a:r>
                      <a:r>
                        <a:rPr kumimoji="1" lang="en-US" altLang="ja-JP" sz="1200" dirty="0" smtClean="0">
                          <a:solidFill>
                            <a:schemeClr val="bg1"/>
                          </a:solidFill>
                          <a:latin typeface="+mn-lt"/>
                        </a:rPr>
                        <a:t>PW</a:t>
                      </a:r>
                      <a:endParaRPr kumimoji="1" lang="ja-JP" altLang="en-US" sz="1200" dirty="0" smtClean="0">
                        <a:solidFill>
                          <a:schemeClr val="bg1"/>
                        </a:solidFill>
                        <a:latin typeface="+mn-lt"/>
                      </a:endParaRP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extLst>
                  <a:ext uri="{0D108BD9-81ED-4DB2-BD59-A6C34878D82A}">
                    <a16:rowId xmlns:a16="http://schemas.microsoft.com/office/drawing/2014/main" val="2458714703"/>
                  </a:ext>
                </a:extLst>
              </a:tr>
              <a:tr h="290668">
                <a:tc>
                  <a:txBody>
                    <a:bodyPr/>
                    <a:lstStyle/>
                    <a:p>
                      <a:pPr algn="ctr"/>
                      <a:r>
                        <a:rPr kumimoji="1" lang="en-US" altLang="ja-JP" sz="1200" b="0" dirty="0" smtClean="0">
                          <a:solidFill>
                            <a:schemeClr val="tx1"/>
                          </a:solidFill>
                          <a:latin typeface="+mn-lt"/>
                        </a:rPr>
                        <a:t>administrator</a:t>
                      </a:r>
                      <a:endParaRPr kumimoji="1" lang="ja-JP" altLang="en-US" sz="1200" b="0" dirty="0" smtClean="0">
                        <a:solidFill>
                          <a:schemeClr val="tx1"/>
                        </a:solidFill>
                        <a:latin typeface="+mn-lt"/>
                      </a:endParaRP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kumimoji="1" lang="en-US" altLang="ja-JP" sz="1200" b="0" dirty="0" smtClean="0">
                          <a:solidFill>
                            <a:schemeClr val="tx1"/>
                          </a:solidFill>
                          <a:latin typeface="+mn-lt"/>
                        </a:rPr>
                        <a:t>(</a:t>
                      </a:r>
                      <a:r>
                        <a:rPr kumimoji="1" lang="ja-JP" altLang="en-US" sz="1200" b="0" dirty="0" smtClean="0">
                          <a:solidFill>
                            <a:schemeClr val="tx1"/>
                          </a:solidFill>
                          <a:latin typeface="+mn-lt"/>
                        </a:rPr>
                        <a:t>任意で設定した</a:t>
                      </a:r>
                      <a:r>
                        <a:rPr kumimoji="1" lang="en-US" altLang="ja-JP" sz="1200" b="0" dirty="0" smtClean="0">
                          <a:solidFill>
                            <a:schemeClr val="tx1"/>
                          </a:solidFill>
                          <a:latin typeface="+mn-lt"/>
                        </a:rPr>
                        <a:t>PW)</a:t>
                      </a:r>
                      <a:endParaRPr kumimoji="1" lang="ja-JP" altLang="en-US" sz="1200" b="0" dirty="0" smtClean="0">
                        <a:solidFill>
                          <a:schemeClr val="tx1"/>
                        </a:solidFill>
                        <a:latin typeface="+mn-lt"/>
                      </a:endParaRP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029950975"/>
                  </a:ext>
                </a:extLst>
              </a:tr>
            </a:tbl>
          </a:graphicData>
        </a:graphic>
      </p:graphicFrame>
      <p:sp>
        <p:nvSpPr>
          <p:cNvPr id="7" name="角丸四角形 6"/>
          <p:cNvSpPr/>
          <p:nvPr/>
        </p:nvSpPr>
        <p:spPr bwMode="auto">
          <a:xfrm>
            <a:off x="467430" y="3019608"/>
            <a:ext cx="1031638" cy="288040"/>
          </a:xfrm>
          <a:prstGeom prst="roundRect">
            <a:avLst>
              <a:gd name="adj" fmla="val 5764"/>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dirty="0" smtClean="0">
              <a:solidFill>
                <a:srgbClr val="FF0000"/>
              </a:solidFill>
              <a:latin typeface="+mn-ea"/>
            </a:endParaRPr>
          </a:p>
        </p:txBody>
      </p:sp>
      <p:sp>
        <p:nvSpPr>
          <p:cNvPr id="8" name="角丸四角形 7"/>
          <p:cNvSpPr/>
          <p:nvPr/>
        </p:nvSpPr>
        <p:spPr bwMode="auto">
          <a:xfrm>
            <a:off x="1707991" y="3575285"/>
            <a:ext cx="6848057" cy="761056"/>
          </a:xfrm>
          <a:prstGeom prst="roundRect">
            <a:avLst>
              <a:gd name="adj" fmla="val 5764"/>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dirty="0" smtClean="0">
              <a:solidFill>
                <a:srgbClr val="FF0000"/>
              </a:solidFill>
              <a:latin typeface="+mn-ea"/>
            </a:endParaRPr>
          </a:p>
        </p:txBody>
      </p:sp>
      <p:sp>
        <p:nvSpPr>
          <p:cNvPr id="9" name="角丸四角形 8"/>
          <p:cNvSpPr/>
          <p:nvPr/>
        </p:nvSpPr>
        <p:spPr bwMode="auto">
          <a:xfrm>
            <a:off x="2843760" y="4614073"/>
            <a:ext cx="1296180" cy="297687"/>
          </a:xfrm>
          <a:prstGeom prst="roundRect">
            <a:avLst>
              <a:gd name="adj" fmla="val 5764"/>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dirty="0" smtClean="0">
              <a:solidFill>
                <a:srgbClr val="FF0000"/>
              </a:solidFill>
              <a:latin typeface="+mn-ea"/>
            </a:endParaRPr>
          </a:p>
        </p:txBody>
      </p:sp>
    </p:spTree>
    <p:extLst>
      <p:ext uri="{BB962C8B-B14F-4D97-AF65-F5344CB8AC3E}">
        <p14:creationId xmlns:p14="http://schemas.microsoft.com/office/powerpoint/2010/main" val="30360663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sz="quarter" idx="10"/>
          </p:nvPr>
        </p:nvSpPr>
        <p:spPr>
          <a:xfrm>
            <a:off x="214864" y="856627"/>
            <a:ext cx="8677736" cy="5596794"/>
          </a:xfrm>
        </p:spPr>
        <p:txBody>
          <a:bodyPr>
            <a:normAutofit/>
          </a:bodyPr>
          <a:lstStyle/>
          <a:p>
            <a:r>
              <a:rPr lang="ja-JP" altLang="en-US" sz="1600" b="1" dirty="0"/>
              <a:t>紐付元資材と紐付先資材の紐付を</a:t>
            </a:r>
            <a:r>
              <a:rPr lang="ja-JP" altLang="en-US" sz="1600" b="1" dirty="0" smtClean="0"/>
              <a:t>登録</a:t>
            </a:r>
            <a:endParaRPr lang="en-US" altLang="ja-JP" sz="1600" b="1" dirty="0" smtClean="0"/>
          </a:p>
          <a:p>
            <a:pPr lvl="1"/>
            <a:r>
              <a:rPr lang="ja-JP" altLang="en-US" dirty="0"/>
              <a:t>紐付元資材と紐付先資材を紐付し、紐付先資材の動作検証を</a:t>
            </a:r>
            <a:r>
              <a:rPr lang="ja-JP" altLang="en-US" dirty="0" smtClean="0"/>
              <a:t>行うた</a:t>
            </a:r>
            <a:r>
              <a:rPr lang="ja-JP" altLang="en-US" dirty="0"/>
              <a:t>め</a:t>
            </a:r>
            <a:r>
              <a:rPr lang="ja-JP" altLang="en-US" dirty="0" smtClean="0"/>
              <a:t>の</a:t>
            </a:r>
            <a:r>
              <a:rPr lang="ja-JP" altLang="en-US" dirty="0"/>
              <a:t>オペレーションと </a:t>
            </a:r>
            <a:r>
              <a:rPr lang="en-US" altLang="ja-JP" dirty="0" smtClean="0"/>
              <a:t>Movement</a:t>
            </a:r>
            <a:r>
              <a:rPr lang="ja-JP" altLang="en-US" dirty="0" err="1" smtClean="0"/>
              <a:t>を</a:t>
            </a:r>
            <a:r>
              <a:rPr lang="ja-JP" altLang="en-US" dirty="0" err="1"/>
              <a:t>登</a:t>
            </a:r>
            <a:r>
              <a:rPr lang="ja-JP" altLang="en-US" dirty="0"/>
              <a:t>録します。 </a:t>
            </a:r>
            <a:r>
              <a:rPr lang="ja-JP" altLang="en-US" dirty="0" smtClean="0"/>
              <a:t>「資材紐付」をクリック、</a:t>
            </a:r>
            <a:r>
              <a:rPr lang="ja-JP" altLang="en-US" dirty="0"/>
              <a:t>各項目へ下表のように入力</a:t>
            </a:r>
            <a:r>
              <a:rPr lang="ja-JP" altLang="en-US" dirty="0" smtClean="0"/>
              <a:t>して下さい。</a:t>
            </a:r>
            <a:r>
              <a:rPr lang="en-US" altLang="ja-JP" dirty="0" smtClean="0"/>
              <a:t>(</a:t>
            </a:r>
            <a:r>
              <a:rPr lang="ja-JP" altLang="en-US" dirty="0" smtClean="0"/>
              <a:t>次ページへ続く</a:t>
            </a:r>
            <a:r>
              <a:rPr lang="en-US" altLang="ja-JP" dirty="0" smtClean="0"/>
              <a:t>)</a:t>
            </a:r>
          </a:p>
        </p:txBody>
      </p:sp>
      <p:sp>
        <p:nvSpPr>
          <p:cNvPr id="2" name="タイトル 1"/>
          <p:cNvSpPr>
            <a:spLocks noGrp="1"/>
          </p:cNvSpPr>
          <p:nvPr>
            <p:ph type="title"/>
          </p:nvPr>
        </p:nvSpPr>
        <p:spPr/>
        <p:txBody>
          <a:bodyPr>
            <a:normAutofit/>
          </a:bodyPr>
          <a:lstStyle/>
          <a:p>
            <a:r>
              <a:rPr lang="en-US" altLang="ja-JP" dirty="0" smtClean="0"/>
              <a:t>2</a:t>
            </a:r>
            <a:r>
              <a:rPr kumimoji="1" lang="en-US" altLang="ja-JP" dirty="0" smtClean="0"/>
              <a:t>.3</a:t>
            </a:r>
            <a:r>
              <a:rPr lang="ja-JP" altLang="en-US" dirty="0"/>
              <a:t>　</a:t>
            </a:r>
            <a:r>
              <a:rPr lang="ja-JP" altLang="en-US" dirty="0" smtClean="0">
                <a:latin typeface="+mn-ea"/>
              </a:rPr>
              <a:t>資材</a:t>
            </a:r>
            <a:r>
              <a:rPr lang="ja-JP" altLang="en-US" dirty="0">
                <a:latin typeface="+mn-ea"/>
              </a:rPr>
              <a:t>紐付の</a:t>
            </a:r>
            <a:r>
              <a:rPr lang="ja-JP" altLang="en-US" dirty="0" smtClean="0">
                <a:latin typeface="+mn-ea"/>
              </a:rPr>
              <a:t>登録</a:t>
            </a:r>
            <a:r>
              <a:rPr lang="en-US" altLang="ja-JP" dirty="0" smtClean="0">
                <a:latin typeface="+mn-ea"/>
              </a:rPr>
              <a:t>(1/2)</a:t>
            </a:r>
            <a:endParaRPr kumimoji="1" lang="ja-JP" altLang="en-US" dirty="0"/>
          </a:p>
        </p:txBody>
      </p:sp>
      <p:pic>
        <p:nvPicPr>
          <p:cNvPr id="4" name="図 3"/>
          <p:cNvPicPr>
            <a:picLocks noChangeAspect="1"/>
          </p:cNvPicPr>
          <p:nvPr/>
        </p:nvPicPr>
        <p:blipFill rotWithShape="1">
          <a:blip r:embed="rId2"/>
          <a:srcRect t="11476" r="1976" b="13325"/>
          <a:stretch/>
        </p:blipFill>
        <p:spPr>
          <a:xfrm>
            <a:off x="305991" y="1988800"/>
            <a:ext cx="8515149" cy="3078387"/>
          </a:xfrm>
          <a:prstGeom prst="rect">
            <a:avLst/>
          </a:prstGeom>
        </p:spPr>
      </p:pic>
      <p:sp>
        <p:nvSpPr>
          <p:cNvPr id="5" name="角丸四角形吹き出し 4"/>
          <p:cNvSpPr/>
          <p:nvPr/>
        </p:nvSpPr>
        <p:spPr bwMode="auto">
          <a:xfrm>
            <a:off x="214864" y="5045950"/>
            <a:ext cx="8748649" cy="1407472"/>
          </a:xfrm>
          <a:prstGeom prst="wedgeRoundRectCallout">
            <a:avLst>
              <a:gd name="adj1" fmla="val 24630"/>
              <a:gd name="adj2" fmla="val -95248"/>
              <a:gd name="adj3" fmla="val 16667"/>
            </a:avLst>
          </a:prstGeom>
          <a:solidFill>
            <a:schemeClr val="bg1"/>
          </a:solidFill>
          <a:ln w="28575">
            <a:solidFill>
              <a:srgbClr val="FF000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6" name="角丸四角形 5"/>
          <p:cNvSpPr/>
          <p:nvPr/>
        </p:nvSpPr>
        <p:spPr bwMode="auto">
          <a:xfrm>
            <a:off x="305991" y="2941920"/>
            <a:ext cx="1062708" cy="288040"/>
          </a:xfrm>
          <a:prstGeom prst="roundRect">
            <a:avLst>
              <a:gd name="adj" fmla="val 5764"/>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dirty="0" smtClean="0">
              <a:solidFill>
                <a:srgbClr val="FF0000"/>
              </a:solidFill>
              <a:latin typeface="+mn-ea"/>
            </a:endParaRPr>
          </a:p>
        </p:txBody>
      </p:sp>
      <p:sp>
        <p:nvSpPr>
          <p:cNvPr id="7" name="角丸四角形 6"/>
          <p:cNvSpPr/>
          <p:nvPr/>
        </p:nvSpPr>
        <p:spPr bwMode="auto">
          <a:xfrm>
            <a:off x="1539633" y="3246568"/>
            <a:ext cx="7128989" cy="1135552"/>
          </a:xfrm>
          <a:prstGeom prst="roundRect">
            <a:avLst>
              <a:gd name="adj" fmla="val 5764"/>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dirty="0" smtClean="0">
              <a:solidFill>
                <a:srgbClr val="FF0000"/>
              </a:solidFill>
              <a:latin typeface="+mn-ea"/>
            </a:endParaRPr>
          </a:p>
        </p:txBody>
      </p:sp>
      <p:graphicFrame>
        <p:nvGraphicFramePr>
          <p:cNvPr id="10" name="表 9"/>
          <p:cNvGraphicFramePr>
            <a:graphicFrameLocks noGrp="1"/>
          </p:cNvGraphicFramePr>
          <p:nvPr>
            <p:extLst>
              <p:ext uri="{D42A27DB-BD31-4B8C-83A1-F6EECF244321}">
                <p14:modId xmlns:p14="http://schemas.microsoft.com/office/powerpoint/2010/main" val="3223844229"/>
              </p:ext>
            </p:extLst>
          </p:nvPr>
        </p:nvGraphicFramePr>
        <p:xfrm>
          <a:off x="342358" y="5181184"/>
          <a:ext cx="8493660" cy="1158240"/>
        </p:xfrm>
        <a:graphic>
          <a:graphicData uri="http://schemas.openxmlformats.org/drawingml/2006/table">
            <a:tbl>
              <a:tblPr firstRow="1" bandRow="1">
                <a:tableStyleId>{5C22544A-7EE6-4342-B048-85BDC9FD1C3A}</a:tableStyleId>
              </a:tblPr>
              <a:tblGrid>
                <a:gridCol w="1415610">
                  <a:extLst>
                    <a:ext uri="{9D8B030D-6E8A-4147-A177-3AD203B41FA5}">
                      <a16:colId xmlns:a16="http://schemas.microsoft.com/office/drawing/2014/main" val="2883640048"/>
                    </a:ext>
                  </a:extLst>
                </a:gridCol>
                <a:gridCol w="1415610">
                  <a:extLst>
                    <a:ext uri="{9D8B030D-6E8A-4147-A177-3AD203B41FA5}">
                      <a16:colId xmlns:a16="http://schemas.microsoft.com/office/drawing/2014/main" val="3367581533"/>
                    </a:ext>
                  </a:extLst>
                </a:gridCol>
                <a:gridCol w="1415610">
                  <a:extLst>
                    <a:ext uri="{9D8B030D-6E8A-4147-A177-3AD203B41FA5}">
                      <a16:colId xmlns:a16="http://schemas.microsoft.com/office/drawing/2014/main" val="2176785870"/>
                    </a:ext>
                  </a:extLst>
                </a:gridCol>
                <a:gridCol w="1415610">
                  <a:extLst>
                    <a:ext uri="{9D8B030D-6E8A-4147-A177-3AD203B41FA5}">
                      <a16:colId xmlns:a16="http://schemas.microsoft.com/office/drawing/2014/main" val="2382542244"/>
                    </a:ext>
                  </a:extLst>
                </a:gridCol>
                <a:gridCol w="1415610">
                  <a:extLst>
                    <a:ext uri="{9D8B030D-6E8A-4147-A177-3AD203B41FA5}">
                      <a16:colId xmlns:a16="http://schemas.microsoft.com/office/drawing/2014/main" val="1601658823"/>
                    </a:ext>
                  </a:extLst>
                </a:gridCol>
                <a:gridCol w="1415610">
                  <a:extLst>
                    <a:ext uri="{9D8B030D-6E8A-4147-A177-3AD203B41FA5}">
                      <a16:colId xmlns:a16="http://schemas.microsoft.com/office/drawing/2014/main" val="213318818"/>
                    </a:ext>
                  </a:extLst>
                </a:gridCol>
              </a:tblGrid>
              <a:tr h="490229">
                <a:tc>
                  <a:txBody>
                    <a:bodyPr/>
                    <a:lstStyle/>
                    <a:p>
                      <a:pPr algn="ctr" fontAlgn="ctr"/>
                      <a:r>
                        <a:rPr kumimoji="1" lang="zh-TW" altLang="en-US" sz="1400" b="1" i="0" kern="1200" dirty="0" smtClean="0">
                          <a:solidFill>
                            <a:schemeClr val="lt1"/>
                          </a:solidFill>
                          <a:effectLst/>
                          <a:latin typeface="+mn-lt"/>
                          <a:ea typeface="+mn-ea"/>
                          <a:cs typeface="+mn-cs"/>
                        </a:rPr>
                        <a:t>紐付先資材名</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pPr algn="ctr"/>
                      <a:r>
                        <a:rPr kumimoji="1" lang="ja-JP" altLang="en-US" sz="1400" b="1" i="0" kern="1200" dirty="0" smtClean="0">
                          <a:solidFill>
                            <a:schemeClr val="lt1"/>
                          </a:solidFill>
                          <a:effectLst/>
                          <a:latin typeface="+mn-lt"/>
                          <a:ea typeface="+mn-ea"/>
                          <a:cs typeface="+mn-cs"/>
                        </a:rPr>
                        <a:t>リモート</a:t>
                      </a:r>
                      <a:endParaRPr kumimoji="1" lang="en-US" altLang="ja-JP" sz="1400" b="1" i="0" kern="1200" dirty="0" smtClean="0">
                        <a:solidFill>
                          <a:schemeClr val="lt1"/>
                        </a:solidFill>
                        <a:effectLst/>
                        <a:latin typeface="+mn-lt"/>
                        <a:ea typeface="+mn-ea"/>
                        <a:cs typeface="+mn-cs"/>
                      </a:endParaRPr>
                    </a:p>
                    <a:p>
                      <a:pPr algn="ctr"/>
                      <a:r>
                        <a:rPr kumimoji="1" lang="ja-JP" altLang="en-US" sz="1400" b="1" i="0" kern="1200" dirty="0" smtClean="0">
                          <a:solidFill>
                            <a:schemeClr val="lt1"/>
                          </a:solidFill>
                          <a:effectLst/>
                          <a:latin typeface="+mn-lt"/>
                          <a:ea typeface="+mn-ea"/>
                          <a:cs typeface="+mn-cs"/>
                        </a:rPr>
                        <a:t>リポジトリ</a:t>
                      </a:r>
                      <a:endParaRPr kumimoji="1" lang="ja-JP" altLang="en-US" sz="1400" b="1" dirty="0" smtClean="0">
                        <a:solidFill>
                          <a:schemeClr val="bg1"/>
                        </a:solidFill>
                        <a:latin typeface="+mn-lt"/>
                      </a:endParaRP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pPr algn="ctr" fontAlgn="ctr"/>
                      <a:r>
                        <a:rPr kumimoji="1" lang="ja-JP" altLang="en-US" sz="1400" b="1" i="0" kern="1200" dirty="0" smtClean="0">
                          <a:solidFill>
                            <a:schemeClr val="lt1"/>
                          </a:solidFill>
                          <a:effectLst/>
                          <a:latin typeface="+mn-lt"/>
                          <a:ea typeface="+mn-ea"/>
                          <a:cs typeface="+mn-cs"/>
                        </a:rPr>
                        <a:t>資材パス</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pPr algn="ctr" fontAlgn="ctr"/>
                      <a:r>
                        <a:rPr kumimoji="1" lang="ja-JP" altLang="en-US" sz="1400" b="1" i="0" kern="1200" dirty="0" smtClean="0">
                          <a:solidFill>
                            <a:schemeClr val="lt1"/>
                          </a:solidFill>
                          <a:effectLst/>
                          <a:latin typeface="+mn-lt"/>
                          <a:ea typeface="+mn-ea"/>
                          <a:cs typeface="+mn-cs"/>
                        </a:rPr>
                        <a:t>紐付先資材</a:t>
                      </a:r>
                      <a:endParaRPr kumimoji="1" lang="en-US" altLang="ja-JP" sz="1400" b="1" i="0" kern="1200" dirty="0" smtClean="0">
                        <a:solidFill>
                          <a:schemeClr val="lt1"/>
                        </a:solidFill>
                        <a:effectLst/>
                        <a:latin typeface="+mn-lt"/>
                        <a:ea typeface="+mn-ea"/>
                        <a:cs typeface="+mn-cs"/>
                      </a:endParaRPr>
                    </a:p>
                    <a:p>
                      <a:pPr algn="ctr" fontAlgn="ctr"/>
                      <a:r>
                        <a:rPr kumimoji="1" lang="ja-JP" altLang="en-US" sz="1400" b="1" i="0" kern="1200" dirty="0" smtClean="0">
                          <a:solidFill>
                            <a:schemeClr val="lt1"/>
                          </a:solidFill>
                          <a:effectLst/>
                          <a:latin typeface="+mn-lt"/>
                          <a:ea typeface="+mn-ea"/>
                          <a:cs typeface="+mn-cs"/>
                        </a:rPr>
                        <a:t>タイプ</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pPr algn="ctr" fontAlgn="ctr"/>
                      <a:r>
                        <a:rPr kumimoji="1" lang="ja-JP" altLang="en-US" sz="1400" b="1" i="0" kern="1200" dirty="0" smtClean="0">
                          <a:solidFill>
                            <a:schemeClr val="lt1"/>
                          </a:solidFill>
                          <a:effectLst/>
                          <a:latin typeface="+mn-lt"/>
                          <a:ea typeface="+mn-ea"/>
                          <a:cs typeface="+mn-cs"/>
                        </a:rPr>
                        <a:t>実行ログイン</a:t>
                      </a:r>
                      <a:r>
                        <a:rPr kumimoji="1" lang="en-US" altLang="ja-JP" sz="1400" b="1" i="0" kern="1200" dirty="0" smtClean="0">
                          <a:solidFill>
                            <a:schemeClr val="lt1"/>
                          </a:solidFill>
                          <a:effectLst/>
                          <a:latin typeface="+mn-lt"/>
                          <a:ea typeface="+mn-ea"/>
                          <a:cs typeface="+mn-cs"/>
                        </a:rPr>
                        <a:t>ID</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1" lang="ja-JP" altLang="en-US" sz="1400" b="1" i="0" kern="1200" dirty="0" smtClean="0">
                          <a:solidFill>
                            <a:schemeClr val="lt1"/>
                          </a:solidFill>
                          <a:effectLst/>
                          <a:latin typeface="+mn-lt"/>
                          <a:ea typeface="+mn-ea"/>
                          <a:cs typeface="+mn-cs"/>
                        </a:rPr>
                        <a:t>自動同期</a:t>
                      </a:r>
                      <a:endParaRPr kumimoji="1" lang="ja-JP" altLang="en-US" sz="1400" b="1" dirty="0" smtClean="0">
                        <a:solidFill>
                          <a:schemeClr val="bg1"/>
                        </a:solidFill>
                        <a:latin typeface="+mj-lt"/>
                      </a:endParaRP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extLst>
                  <a:ext uri="{0D108BD9-81ED-4DB2-BD59-A6C34878D82A}">
                    <a16:rowId xmlns:a16="http://schemas.microsoft.com/office/drawing/2014/main" val="2458714703"/>
                  </a:ext>
                </a:extLst>
              </a:tr>
              <a:tr h="60557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b="0" dirty="0" err="1" smtClean="0">
                          <a:solidFill>
                            <a:schemeClr val="tx1"/>
                          </a:solidFill>
                          <a:latin typeface="+mn-lt"/>
                        </a:rPr>
                        <a:t>yum_package_install</a:t>
                      </a:r>
                      <a:endParaRPr kumimoji="1" lang="en-US" altLang="ja-JP" sz="1200" b="0" dirty="0" smtClean="0">
                        <a:solidFill>
                          <a:schemeClr val="tx1"/>
                        </a:solidFill>
                        <a:latin typeface="+mn-lt"/>
                      </a:endParaRPr>
                    </a:p>
                    <a:p>
                      <a:pPr algn="ctr"/>
                      <a:endParaRPr kumimoji="1" lang="ja-JP" altLang="en-US" sz="1200" b="0" dirty="0" smtClean="0">
                        <a:solidFill>
                          <a:schemeClr val="tx1"/>
                        </a:solidFill>
                        <a:latin typeface="+mn-lt"/>
                      </a:endParaRP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kumimoji="1" lang="en-US" altLang="ja-JP" sz="1200" b="0" dirty="0" err="1" smtClean="0">
                          <a:solidFill>
                            <a:schemeClr val="tx1"/>
                          </a:solidFill>
                          <a:latin typeface="+mn-lt"/>
                        </a:rPr>
                        <a:t>ita_cicd_test</a:t>
                      </a:r>
                      <a:endParaRPr kumimoji="1" lang="ja-JP" altLang="en-US" sz="1200" b="0" dirty="0" smtClean="0">
                        <a:solidFill>
                          <a:schemeClr val="tx1"/>
                        </a:solidFill>
                        <a:latin typeface="+mn-lt"/>
                      </a:endParaRP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b="0" i="0" kern="1200" dirty="0" err="1" smtClean="0">
                          <a:solidFill>
                            <a:schemeClr val="dk1"/>
                          </a:solidFill>
                          <a:effectLst/>
                          <a:latin typeface="+mn-lt"/>
                          <a:ea typeface="+mn-ea"/>
                          <a:cs typeface="+mn-cs"/>
                        </a:rPr>
                        <a:t>yum_package_install_check.yml</a:t>
                      </a:r>
                      <a:endParaRPr kumimoji="1" lang="en-US" altLang="ja-JP" sz="1200" b="0" i="0" kern="1200" dirty="0" smtClean="0">
                        <a:solidFill>
                          <a:schemeClr val="dk1"/>
                        </a:solidFill>
                        <a:effectLst/>
                        <a:latin typeface="+mn-lt"/>
                        <a:ea typeface="+mn-ea"/>
                        <a:cs typeface="+mn-cs"/>
                      </a:endParaRP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kumimoji="1" lang="en-US" altLang="ja-JP" sz="1200" b="0" dirty="0" err="1" smtClean="0">
                          <a:solidFill>
                            <a:schemeClr val="tx1"/>
                          </a:solidFill>
                          <a:latin typeface="+mn-lt"/>
                        </a:rPr>
                        <a:t>Ansible</a:t>
                      </a:r>
                      <a:r>
                        <a:rPr kumimoji="1" lang="en-US" altLang="ja-JP" sz="1200" b="0" dirty="0" smtClean="0">
                          <a:solidFill>
                            <a:schemeClr val="tx1"/>
                          </a:solidFill>
                          <a:latin typeface="+mn-lt"/>
                        </a:rPr>
                        <a:t>-Legacy</a:t>
                      </a:r>
                      <a:r>
                        <a:rPr kumimoji="1" lang="ja-JP" altLang="en-US" sz="1200" b="0" dirty="0" smtClean="0">
                          <a:solidFill>
                            <a:schemeClr val="tx1"/>
                          </a:solidFill>
                          <a:latin typeface="+mn-lt"/>
                        </a:rPr>
                        <a:t>コンソール</a:t>
                      </a:r>
                      <a:r>
                        <a:rPr kumimoji="1" lang="en-US" altLang="ja-JP" sz="1200" b="0" dirty="0" smtClean="0">
                          <a:solidFill>
                            <a:schemeClr val="tx1"/>
                          </a:solidFill>
                          <a:latin typeface="+mn-lt"/>
                        </a:rPr>
                        <a:t>/Playbook</a:t>
                      </a:r>
                      <a:r>
                        <a:rPr kumimoji="1" lang="ja-JP" altLang="en-US" sz="1200" b="0" dirty="0" smtClean="0">
                          <a:solidFill>
                            <a:schemeClr val="tx1"/>
                          </a:solidFill>
                          <a:latin typeface="+mn-lt"/>
                        </a:rPr>
                        <a:t>素材集</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kumimoji="1" lang="en-US" altLang="ja-JP" sz="1200" b="0" dirty="0" smtClean="0">
                          <a:solidFill>
                            <a:schemeClr val="tx1"/>
                          </a:solidFill>
                          <a:latin typeface="+mn-lt"/>
                        </a:rPr>
                        <a:t>1:administrator</a:t>
                      </a:r>
                      <a:endParaRPr kumimoji="1" lang="ja-JP" altLang="en-US" sz="1200" b="0" dirty="0" smtClean="0">
                        <a:solidFill>
                          <a:schemeClr val="tx1"/>
                        </a:solidFill>
                        <a:latin typeface="+mn-lt"/>
                      </a:endParaRP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kumimoji="1" lang="ja-JP" altLang="en-US" sz="1200" b="0" dirty="0" smtClean="0">
                          <a:solidFill>
                            <a:schemeClr val="tx1"/>
                          </a:solidFill>
                          <a:latin typeface="+mn-lt"/>
                        </a:rPr>
                        <a:t>有効</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029950975"/>
                  </a:ext>
                </a:extLst>
              </a:tr>
            </a:tbl>
          </a:graphicData>
        </a:graphic>
      </p:graphicFrame>
    </p:spTree>
    <p:extLst>
      <p:ext uri="{BB962C8B-B14F-4D97-AF65-F5344CB8AC3E}">
        <p14:creationId xmlns:p14="http://schemas.microsoft.com/office/powerpoint/2010/main" val="10430432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図 10"/>
          <p:cNvPicPr>
            <a:picLocks noChangeAspect="1"/>
          </p:cNvPicPr>
          <p:nvPr/>
        </p:nvPicPr>
        <p:blipFill>
          <a:blip r:embed="rId2"/>
          <a:stretch>
            <a:fillRect/>
          </a:stretch>
        </p:blipFill>
        <p:spPr>
          <a:xfrm>
            <a:off x="303526" y="1988800"/>
            <a:ext cx="8589074" cy="3051238"/>
          </a:xfrm>
          <a:prstGeom prst="rect">
            <a:avLst/>
          </a:prstGeom>
        </p:spPr>
      </p:pic>
      <p:sp>
        <p:nvSpPr>
          <p:cNvPr id="3" name="コンテンツ プレースホルダー 2"/>
          <p:cNvSpPr>
            <a:spLocks noGrp="1"/>
          </p:cNvSpPr>
          <p:nvPr>
            <p:ph sz="quarter" idx="10"/>
          </p:nvPr>
        </p:nvSpPr>
        <p:spPr>
          <a:xfrm>
            <a:off x="214864" y="856627"/>
            <a:ext cx="8677736" cy="5596794"/>
          </a:xfrm>
        </p:spPr>
        <p:txBody>
          <a:bodyPr>
            <a:normAutofit/>
          </a:bodyPr>
          <a:lstStyle/>
          <a:p>
            <a:r>
              <a:rPr lang="ja-JP" altLang="en-US" sz="1600" b="1" dirty="0"/>
              <a:t>オペレーション</a:t>
            </a:r>
            <a:r>
              <a:rPr lang="ja-JP" altLang="en-US" sz="1600" b="1" dirty="0" smtClean="0"/>
              <a:t>と</a:t>
            </a:r>
            <a:r>
              <a:rPr lang="en-US" altLang="ja-JP" sz="1600" b="1" dirty="0" smtClean="0"/>
              <a:t>Movement</a:t>
            </a:r>
            <a:r>
              <a:rPr lang="ja-JP" altLang="en-US" sz="1600" b="1" dirty="0"/>
              <a:t>を</a:t>
            </a:r>
            <a:r>
              <a:rPr lang="ja-JP" altLang="en-US" sz="1600" b="1" dirty="0" smtClean="0"/>
              <a:t>登録、ドライランの選択</a:t>
            </a:r>
            <a:endParaRPr lang="en-US" altLang="ja-JP" sz="1200" b="1" dirty="0"/>
          </a:p>
          <a:p>
            <a:pPr lvl="1"/>
            <a:r>
              <a:rPr lang="ja-JP" altLang="en-US" dirty="0"/>
              <a:t>前</a:t>
            </a:r>
            <a:r>
              <a:rPr lang="ja-JP" altLang="en-US" dirty="0" smtClean="0"/>
              <a:t>頁の入力が完了したら右へスクロールし項目</a:t>
            </a:r>
            <a:r>
              <a:rPr lang="ja-JP" altLang="en-US" dirty="0"/>
              <a:t>へ下表のように入力</a:t>
            </a:r>
            <a:r>
              <a:rPr lang="ja-JP" altLang="en-US" dirty="0" smtClean="0"/>
              <a:t>し、「登録」をクリックして下さい</a:t>
            </a:r>
            <a:r>
              <a:rPr lang="ja-JP" altLang="en-US" sz="1200" dirty="0" smtClean="0"/>
              <a:t>。</a:t>
            </a:r>
            <a:endParaRPr lang="en-US" altLang="ja-JP" sz="1200" b="1" dirty="0" smtClean="0"/>
          </a:p>
        </p:txBody>
      </p:sp>
      <p:sp>
        <p:nvSpPr>
          <p:cNvPr id="2" name="タイトル 1"/>
          <p:cNvSpPr>
            <a:spLocks noGrp="1"/>
          </p:cNvSpPr>
          <p:nvPr>
            <p:ph type="title"/>
          </p:nvPr>
        </p:nvSpPr>
        <p:spPr/>
        <p:txBody>
          <a:bodyPr>
            <a:normAutofit/>
          </a:bodyPr>
          <a:lstStyle/>
          <a:p>
            <a:r>
              <a:rPr lang="en-US" altLang="ja-JP" dirty="0" smtClean="0"/>
              <a:t>2</a:t>
            </a:r>
            <a:r>
              <a:rPr kumimoji="1" lang="en-US" altLang="ja-JP" dirty="0" smtClean="0"/>
              <a:t>.3</a:t>
            </a:r>
            <a:r>
              <a:rPr lang="ja-JP" altLang="en-US" dirty="0"/>
              <a:t>　</a:t>
            </a:r>
            <a:r>
              <a:rPr lang="ja-JP" altLang="en-US" dirty="0" smtClean="0">
                <a:latin typeface="+mn-ea"/>
              </a:rPr>
              <a:t>資材</a:t>
            </a:r>
            <a:r>
              <a:rPr lang="ja-JP" altLang="en-US" dirty="0">
                <a:latin typeface="+mn-ea"/>
              </a:rPr>
              <a:t>紐付の</a:t>
            </a:r>
            <a:r>
              <a:rPr lang="ja-JP" altLang="en-US" dirty="0" smtClean="0">
                <a:latin typeface="+mn-ea"/>
              </a:rPr>
              <a:t>登録</a:t>
            </a:r>
            <a:r>
              <a:rPr lang="en-US" altLang="ja-JP" dirty="0" smtClean="0">
                <a:latin typeface="+mn-ea"/>
              </a:rPr>
              <a:t>(2/2)</a:t>
            </a:r>
            <a:endParaRPr kumimoji="1" lang="ja-JP" altLang="en-US" dirty="0"/>
          </a:p>
        </p:txBody>
      </p:sp>
      <p:sp>
        <p:nvSpPr>
          <p:cNvPr id="5" name="角丸四角形吹き出し 4"/>
          <p:cNvSpPr/>
          <p:nvPr/>
        </p:nvSpPr>
        <p:spPr bwMode="auto">
          <a:xfrm>
            <a:off x="2483710" y="5254339"/>
            <a:ext cx="6479803" cy="915121"/>
          </a:xfrm>
          <a:prstGeom prst="wedgeRoundRectCallout">
            <a:avLst>
              <a:gd name="adj1" fmla="val 20702"/>
              <a:gd name="adj2" fmla="val -139107"/>
              <a:gd name="adj3" fmla="val 16667"/>
            </a:avLst>
          </a:prstGeom>
          <a:solidFill>
            <a:schemeClr val="bg1"/>
          </a:solidFill>
          <a:ln w="28575">
            <a:solidFill>
              <a:srgbClr val="FF000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7" name="角丸四角形 6"/>
          <p:cNvSpPr/>
          <p:nvPr/>
        </p:nvSpPr>
        <p:spPr bwMode="auto">
          <a:xfrm>
            <a:off x="1548508" y="3282574"/>
            <a:ext cx="7128989" cy="1135552"/>
          </a:xfrm>
          <a:prstGeom prst="roundRect">
            <a:avLst>
              <a:gd name="adj" fmla="val 5764"/>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dirty="0" smtClean="0">
              <a:solidFill>
                <a:srgbClr val="FF0000"/>
              </a:solidFill>
              <a:latin typeface="+mn-ea"/>
            </a:endParaRPr>
          </a:p>
        </p:txBody>
      </p:sp>
      <p:sp>
        <p:nvSpPr>
          <p:cNvPr id="8" name="角丸四角形 7"/>
          <p:cNvSpPr/>
          <p:nvPr/>
        </p:nvSpPr>
        <p:spPr bwMode="auto">
          <a:xfrm>
            <a:off x="2835163" y="4624595"/>
            <a:ext cx="1224170" cy="195993"/>
          </a:xfrm>
          <a:prstGeom prst="roundRect">
            <a:avLst>
              <a:gd name="adj" fmla="val 5764"/>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dirty="0" smtClean="0">
              <a:solidFill>
                <a:srgbClr val="FF0000"/>
              </a:solidFill>
              <a:latin typeface="+mn-ea"/>
            </a:endParaRPr>
          </a:p>
        </p:txBody>
      </p:sp>
      <p:graphicFrame>
        <p:nvGraphicFramePr>
          <p:cNvPr id="12" name="表 11"/>
          <p:cNvGraphicFramePr>
            <a:graphicFrameLocks noGrp="1"/>
          </p:cNvGraphicFramePr>
          <p:nvPr>
            <p:extLst>
              <p:ext uri="{D42A27DB-BD31-4B8C-83A1-F6EECF244321}">
                <p14:modId xmlns:p14="http://schemas.microsoft.com/office/powerpoint/2010/main" val="4041328727"/>
              </p:ext>
            </p:extLst>
          </p:nvPr>
        </p:nvGraphicFramePr>
        <p:xfrm>
          <a:off x="2612378" y="5482896"/>
          <a:ext cx="6245922" cy="591118"/>
        </p:xfrm>
        <a:graphic>
          <a:graphicData uri="http://schemas.openxmlformats.org/drawingml/2006/table">
            <a:tbl>
              <a:tblPr firstRow="1" bandRow="1">
                <a:tableStyleId>{5C22544A-7EE6-4342-B048-85BDC9FD1C3A}</a:tableStyleId>
              </a:tblPr>
              <a:tblGrid>
                <a:gridCol w="2081974">
                  <a:extLst>
                    <a:ext uri="{9D8B030D-6E8A-4147-A177-3AD203B41FA5}">
                      <a16:colId xmlns:a16="http://schemas.microsoft.com/office/drawing/2014/main" val="2883640048"/>
                    </a:ext>
                  </a:extLst>
                </a:gridCol>
                <a:gridCol w="2081974">
                  <a:extLst>
                    <a:ext uri="{9D8B030D-6E8A-4147-A177-3AD203B41FA5}">
                      <a16:colId xmlns:a16="http://schemas.microsoft.com/office/drawing/2014/main" val="3367581533"/>
                    </a:ext>
                  </a:extLst>
                </a:gridCol>
                <a:gridCol w="2081974">
                  <a:extLst>
                    <a:ext uri="{9D8B030D-6E8A-4147-A177-3AD203B41FA5}">
                      <a16:colId xmlns:a16="http://schemas.microsoft.com/office/drawing/2014/main" val="2176785870"/>
                    </a:ext>
                  </a:extLst>
                </a:gridCol>
              </a:tblGrid>
              <a:tr h="261337">
                <a:tc>
                  <a:txBody>
                    <a:bodyPr/>
                    <a:lstStyle/>
                    <a:p>
                      <a:pPr algn="ctr" fontAlgn="ctr"/>
                      <a:r>
                        <a:rPr kumimoji="1" lang="ja-JP" altLang="en-US" sz="1400" b="1" i="0" kern="1200" dirty="0" smtClean="0">
                          <a:solidFill>
                            <a:schemeClr val="lt1"/>
                          </a:solidFill>
                          <a:effectLst/>
                          <a:latin typeface="+mn-lt"/>
                          <a:ea typeface="+mn-ea"/>
                          <a:cs typeface="+mn-cs"/>
                        </a:rPr>
                        <a:t>オペレーション</a:t>
                      </a:r>
                      <a:endParaRPr kumimoji="1" lang="zh-TW" altLang="en-US" sz="1400" b="1" i="0" kern="1200" dirty="0" smtClean="0">
                        <a:solidFill>
                          <a:schemeClr val="lt1"/>
                        </a:solidFill>
                        <a:effectLst/>
                        <a:latin typeface="+mn-lt"/>
                        <a:ea typeface="+mn-ea"/>
                        <a:cs typeface="+mn-cs"/>
                      </a:endParaRP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pPr algn="ctr"/>
                      <a:r>
                        <a:rPr kumimoji="1" lang="en-US" altLang="ja-JP" sz="1400" b="1" dirty="0" smtClean="0">
                          <a:solidFill>
                            <a:schemeClr val="bg1"/>
                          </a:solidFill>
                          <a:latin typeface="+mn-lt"/>
                        </a:rPr>
                        <a:t>Movement</a:t>
                      </a:r>
                      <a:endParaRPr kumimoji="1" lang="ja-JP" altLang="en-US" sz="1400" b="1" dirty="0" smtClean="0">
                        <a:solidFill>
                          <a:schemeClr val="bg1"/>
                        </a:solidFill>
                        <a:latin typeface="+mn-lt"/>
                      </a:endParaRP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pPr algn="ctr" fontAlgn="ctr"/>
                      <a:r>
                        <a:rPr kumimoji="1" lang="ja-JP" altLang="en-US" sz="1400" b="1" i="0" kern="1200" dirty="0" smtClean="0">
                          <a:solidFill>
                            <a:schemeClr val="lt1"/>
                          </a:solidFill>
                          <a:effectLst/>
                          <a:latin typeface="+mn-lt"/>
                          <a:ea typeface="+mn-ea"/>
                          <a:cs typeface="+mn-cs"/>
                        </a:rPr>
                        <a:t>ドライラン</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extLst>
                  <a:ext uri="{0D108BD9-81ED-4DB2-BD59-A6C34878D82A}">
                    <a16:rowId xmlns:a16="http://schemas.microsoft.com/office/drawing/2014/main" val="2458714703"/>
                  </a:ext>
                </a:extLst>
              </a:tr>
              <a:tr h="286318">
                <a:tc>
                  <a:txBody>
                    <a:bodyPr/>
                    <a:lstStyle/>
                    <a:p>
                      <a:pPr algn="ctr"/>
                      <a:r>
                        <a:rPr kumimoji="1" lang="ja-JP" altLang="en-US" sz="1200" b="0" dirty="0" smtClean="0">
                          <a:solidFill>
                            <a:schemeClr val="tx1"/>
                          </a:solidFill>
                          <a:latin typeface="+mn-lt"/>
                        </a:rPr>
                        <a:t>オペレーション</a:t>
                      </a:r>
                      <a:r>
                        <a:rPr kumimoji="1" lang="en-US" altLang="ja-JP" sz="1200" b="0" dirty="0" smtClean="0">
                          <a:solidFill>
                            <a:schemeClr val="tx1"/>
                          </a:solidFill>
                          <a:latin typeface="+mn-lt"/>
                        </a:rPr>
                        <a:t>2</a:t>
                      </a:r>
                      <a:endParaRPr kumimoji="1" lang="ja-JP" altLang="en-US" sz="1200" b="0" dirty="0" smtClean="0">
                        <a:solidFill>
                          <a:schemeClr val="tx1"/>
                        </a:solidFill>
                        <a:latin typeface="+mn-lt"/>
                      </a:endParaRP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kumimoji="1" lang="ja-JP" altLang="en-US" sz="1200" b="0" dirty="0" smtClean="0">
                          <a:solidFill>
                            <a:schemeClr val="tx1"/>
                          </a:solidFill>
                          <a:latin typeface="+mn-lt"/>
                        </a:rPr>
                        <a:t>パッケージインストール</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0" i="0" kern="1200" dirty="0" smtClean="0">
                          <a:solidFill>
                            <a:schemeClr val="dk1"/>
                          </a:solidFill>
                          <a:effectLst/>
                          <a:latin typeface="+mn-lt"/>
                          <a:ea typeface="+mn-ea"/>
                          <a:cs typeface="+mn-cs"/>
                        </a:rPr>
                        <a:t>●</a:t>
                      </a:r>
                      <a:endParaRPr kumimoji="1" lang="en-US" altLang="ja-JP" sz="1200" b="0" i="0" kern="1200" dirty="0" smtClean="0">
                        <a:solidFill>
                          <a:schemeClr val="dk1"/>
                        </a:solidFill>
                        <a:effectLst/>
                        <a:latin typeface="+mn-lt"/>
                        <a:ea typeface="+mn-ea"/>
                        <a:cs typeface="+mn-cs"/>
                      </a:endParaRP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029950975"/>
                  </a:ext>
                </a:extLst>
              </a:tr>
            </a:tbl>
          </a:graphicData>
        </a:graphic>
      </p:graphicFrame>
    </p:spTree>
    <p:extLst>
      <p:ext uri="{BB962C8B-B14F-4D97-AF65-F5344CB8AC3E}">
        <p14:creationId xmlns:p14="http://schemas.microsoft.com/office/powerpoint/2010/main" val="2606587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p:cNvPicPr>
            <a:picLocks noChangeAspect="1"/>
          </p:cNvPicPr>
          <p:nvPr/>
        </p:nvPicPr>
        <p:blipFill rotWithShape="1">
          <a:blip r:embed="rId2"/>
          <a:srcRect r="1561"/>
          <a:stretch/>
        </p:blipFill>
        <p:spPr>
          <a:xfrm>
            <a:off x="337611" y="2365195"/>
            <a:ext cx="8519162" cy="4088225"/>
          </a:xfrm>
          <a:prstGeom prst="rect">
            <a:avLst/>
          </a:prstGeom>
        </p:spPr>
      </p:pic>
      <p:sp>
        <p:nvSpPr>
          <p:cNvPr id="3" name="コンテンツ プレースホルダー 2"/>
          <p:cNvSpPr>
            <a:spLocks noGrp="1"/>
          </p:cNvSpPr>
          <p:nvPr>
            <p:ph sz="quarter" idx="10"/>
          </p:nvPr>
        </p:nvSpPr>
        <p:spPr>
          <a:xfrm>
            <a:off x="214864" y="856627"/>
            <a:ext cx="8677736" cy="5596794"/>
          </a:xfrm>
        </p:spPr>
        <p:txBody>
          <a:bodyPr>
            <a:normAutofit/>
          </a:bodyPr>
          <a:lstStyle/>
          <a:p>
            <a:r>
              <a:rPr lang="ja-JP" altLang="en-US" sz="1600" b="1" dirty="0" smtClean="0"/>
              <a:t>ドライランが実行されているか確認</a:t>
            </a:r>
            <a:endParaRPr lang="en-US" altLang="ja-JP" sz="1600" b="1" dirty="0" smtClean="0"/>
          </a:p>
          <a:p>
            <a:pPr lvl="1"/>
            <a:r>
              <a:rPr lang="ja-JP" altLang="en-US" dirty="0"/>
              <a:t>資材紐付の登録が完了すると自動的にドライランが実行されます。</a:t>
            </a:r>
            <a:endParaRPr lang="en-US" altLang="ja-JP" dirty="0"/>
          </a:p>
          <a:p>
            <a:pPr marL="180000" lvl="1" indent="0">
              <a:buNone/>
            </a:pPr>
            <a:r>
              <a:rPr lang="ja-JP" altLang="en-US" dirty="0" smtClean="0"/>
              <a:t>「</a:t>
            </a:r>
            <a:r>
              <a:rPr lang="en-US" altLang="ja-JP" dirty="0" err="1" smtClean="0"/>
              <a:t>Ansible</a:t>
            </a:r>
            <a:r>
              <a:rPr lang="en-US" altLang="ja-JP" dirty="0" smtClean="0"/>
              <a:t> Legacy</a:t>
            </a:r>
            <a:r>
              <a:rPr lang="ja-JP" altLang="en-US" dirty="0" smtClean="0"/>
              <a:t>」メニュー→「作業管理」を</a:t>
            </a:r>
            <a:r>
              <a:rPr lang="ja-JP" altLang="en-US" dirty="0"/>
              <a:t>クリック</a:t>
            </a:r>
            <a:r>
              <a:rPr lang="ja-JP" altLang="en-US" dirty="0" smtClean="0"/>
              <a:t>、「フィルタ」をクリックすると</a:t>
            </a:r>
            <a:endParaRPr lang="en-US" altLang="ja-JP" dirty="0" smtClean="0"/>
          </a:p>
          <a:p>
            <a:pPr marL="180000" lvl="1" indent="0">
              <a:buNone/>
            </a:pPr>
            <a:r>
              <a:rPr lang="ja-JP" altLang="en-US" dirty="0" smtClean="0"/>
              <a:t>実行された作業の一覧が表示されます。対象の作業の「作業状況確認」をクリックしエラーの確認を行います。</a:t>
            </a:r>
            <a:endParaRPr lang="en-US" altLang="ja-JP" dirty="0"/>
          </a:p>
        </p:txBody>
      </p:sp>
      <p:sp>
        <p:nvSpPr>
          <p:cNvPr id="2" name="タイトル 1"/>
          <p:cNvSpPr>
            <a:spLocks noGrp="1"/>
          </p:cNvSpPr>
          <p:nvPr>
            <p:ph type="title"/>
          </p:nvPr>
        </p:nvSpPr>
        <p:spPr/>
        <p:txBody>
          <a:bodyPr/>
          <a:lstStyle/>
          <a:p>
            <a:r>
              <a:rPr lang="en-US" altLang="ja-JP" dirty="0" smtClean="0"/>
              <a:t>2</a:t>
            </a:r>
            <a:r>
              <a:rPr kumimoji="1" lang="en-US" altLang="ja-JP" dirty="0" smtClean="0"/>
              <a:t>.4</a:t>
            </a:r>
            <a:r>
              <a:rPr kumimoji="1" lang="ja-JP" altLang="en-US" dirty="0"/>
              <a:t>　</a:t>
            </a:r>
            <a:r>
              <a:rPr kumimoji="1" lang="ja-JP" altLang="en-US" dirty="0" smtClean="0"/>
              <a:t>ドライランで実行確認</a:t>
            </a:r>
            <a:r>
              <a:rPr lang="en-US" altLang="ja-JP" dirty="0" smtClean="0"/>
              <a:t>(1</a:t>
            </a:r>
            <a:r>
              <a:rPr lang="ja-JP" altLang="en-US" dirty="0" smtClean="0"/>
              <a:t>回目</a:t>
            </a:r>
            <a:r>
              <a:rPr lang="en-US" altLang="ja-JP" dirty="0" smtClean="0"/>
              <a:t>)(1/2)</a:t>
            </a:r>
            <a:endParaRPr kumimoji="1" lang="ja-JP" altLang="en-US" dirty="0"/>
          </a:p>
        </p:txBody>
      </p:sp>
      <p:sp>
        <p:nvSpPr>
          <p:cNvPr id="5" name="角丸四角形 4"/>
          <p:cNvSpPr/>
          <p:nvPr/>
        </p:nvSpPr>
        <p:spPr bwMode="auto">
          <a:xfrm>
            <a:off x="1591040" y="5418190"/>
            <a:ext cx="7128989" cy="216030"/>
          </a:xfrm>
          <a:prstGeom prst="roundRect">
            <a:avLst>
              <a:gd name="adj" fmla="val 5764"/>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dirty="0" smtClean="0">
              <a:solidFill>
                <a:srgbClr val="FF0000"/>
              </a:solidFill>
              <a:latin typeface="+mn-ea"/>
            </a:endParaRPr>
          </a:p>
        </p:txBody>
      </p:sp>
      <p:sp>
        <p:nvSpPr>
          <p:cNvPr id="7" name="角丸四角形 6"/>
          <p:cNvSpPr/>
          <p:nvPr/>
        </p:nvSpPr>
        <p:spPr bwMode="auto">
          <a:xfrm>
            <a:off x="1633305" y="4002375"/>
            <a:ext cx="1208588" cy="190890"/>
          </a:xfrm>
          <a:prstGeom prst="roundRect">
            <a:avLst>
              <a:gd name="adj" fmla="val 5764"/>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dirty="0" smtClean="0">
              <a:solidFill>
                <a:srgbClr val="FF0000"/>
              </a:solidFill>
              <a:latin typeface="+mn-ea"/>
            </a:endParaRPr>
          </a:p>
        </p:txBody>
      </p:sp>
      <p:sp>
        <p:nvSpPr>
          <p:cNvPr id="8" name="角丸四角形 7"/>
          <p:cNvSpPr/>
          <p:nvPr/>
        </p:nvSpPr>
        <p:spPr bwMode="auto">
          <a:xfrm>
            <a:off x="323410" y="4813536"/>
            <a:ext cx="1080150" cy="251146"/>
          </a:xfrm>
          <a:prstGeom prst="roundRect">
            <a:avLst>
              <a:gd name="adj" fmla="val 5764"/>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dirty="0" smtClean="0">
              <a:solidFill>
                <a:srgbClr val="FF0000"/>
              </a:solidFill>
              <a:latin typeface="+mn-ea"/>
            </a:endParaRPr>
          </a:p>
        </p:txBody>
      </p:sp>
    </p:spTree>
    <p:extLst>
      <p:ext uri="{BB962C8B-B14F-4D97-AF65-F5344CB8AC3E}">
        <p14:creationId xmlns:p14="http://schemas.microsoft.com/office/powerpoint/2010/main" val="21458458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sz="quarter" idx="10"/>
          </p:nvPr>
        </p:nvSpPr>
        <p:spPr>
          <a:xfrm>
            <a:off x="214864" y="856627"/>
            <a:ext cx="8677736" cy="5596794"/>
          </a:xfrm>
        </p:spPr>
        <p:txBody>
          <a:bodyPr>
            <a:normAutofit/>
          </a:bodyPr>
          <a:lstStyle/>
          <a:p>
            <a:r>
              <a:rPr lang="ja-JP" altLang="en-US" sz="1600" b="1" dirty="0" smtClean="0"/>
              <a:t>ドライランが実行されているか確認</a:t>
            </a:r>
            <a:endParaRPr lang="en-US" altLang="ja-JP" dirty="0" smtClean="0"/>
          </a:p>
          <a:p>
            <a:pPr lvl="1"/>
            <a:r>
              <a:rPr lang="ja-JP" altLang="en-US" dirty="0" smtClean="0"/>
              <a:t>進行状況</a:t>
            </a:r>
            <a:r>
              <a:rPr lang="en-US" altLang="ja-JP" dirty="0" smtClean="0"/>
              <a:t>(</a:t>
            </a:r>
            <a:r>
              <a:rPr lang="ja-JP" altLang="en-US" dirty="0" smtClean="0"/>
              <a:t>エラーログ</a:t>
            </a:r>
            <a:r>
              <a:rPr lang="en-US" altLang="ja-JP" dirty="0" smtClean="0"/>
              <a:t>)</a:t>
            </a:r>
            <a:r>
              <a:rPr lang="ja-JP" altLang="en-US" dirty="0" smtClean="0"/>
              <a:t>でエラーを確認することができます。今回はインデントがずれているものを登録したためエラーが発生してしまいました。</a:t>
            </a:r>
            <a:endParaRPr lang="en-US" altLang="ja-JP" dirty="0" smtClean="0"/>
          </a:p>
        </p:txBody>
      </p:sp>
      <p:sp>
        <p:nvSpPr>
          <p:cNvPr id="2" name="タイトル 1"/>
          <p:cNvSpPr>
            <a:spLocks noGrp="1"/>
          </p:cNvSpPr>
          <p:nvPr>
            <p:ph type="title"/>
          </p:nvPr>
        </p:nvSpPr>
        <p:spPr/>
        <p:txBody>
          <a:bodyPr/>
          <a:lstStyle/>
          <a:p>
            <a:r>
              <a:rPr lang="en-US" altLang="ja-JP" dirty="0" smtClean="0"/>
              <a:t>2</a:t>
            </a:r>
            <a:r>
              <a:rPr kumimoji="1" lang="en-US" altLang="ja-JP" dirty="0" smtClean="0"/>
              <a:t>.4</a:t>
            </a:r>
            <a:r>
              <a:rPr kumimoji="1" lang="ja-JP" altLang="en-US" dirty="0"/>
              <a:t>　</a:t>
            </a:r>
            <a:r>
              <a:rPr kumimoji="1" lang="ja-JP" altLang="en-US" dirty="0" smtClean="0"/>
              <a:t>ドライランで実行確認</a:t>
            </a:r>
            <a:r>
              <a:rPr lang="en-US" altLang="ja-JP" dirty="0" smtClean="0"/>
              <a:t>(1</a:t>
            </a:r>
            <a:r>
              <a:rPr lang="ja-JP" altLang="en-US" dirty="0" smtClean="0"/>
              <a:t>回目</a:t>
            </a:r>
            <a:r>
              <a:rPr lang="en-US" altLang="ja-JP" dirty="0" smtClean="0"/>
              <a:t>)(2/2)</a:t>
            </a:r>
            <a:endParaRPr kumimoji="1" lang="ja-JP" altLang="en-US" dirty="0"/>
          </a:p>
        </p:txBody>
      </p:sp>
      <p:pic>
        <p:nvPicPr>
          <p:cNvPr id="9" name="図 8"/>
          <p:cNvPicPr>
            <a:picLocks noChangeAspect="1"/>
          </p:cNvPicPr>
          <p:nvPr/>
        </p:nvPicPr>
        <p:blipFill rotWithShape="1">
          <a:blip r:embed="rId2"/>
          <a:srcRect r="31272" b="10418"/>
          <a:stretch/>
        </p:blipFill>
        <p:spPr>
          <a:xfrm>
            <a:off x="1043510" y="2060811"/>
            <a:ext cx="6840950" cy="4392610"/>
          </a:xfrm>
          <a:prstGeom prst="rect">
            <a:avLst/>
          </a:prstGeom>
        </p:spPr>
      </p:pic>
      <p:sp>
        <p:nvSpPr>
          <p:cNvPr id="5" name="角丸四角形 4"/>
          <p:cNvSpPr/>
          <p:nvPr/>
        </p:nvSpPr>
        <p:spPr bwMode="auto">
          <a:xfrm>
            <a:off x="2123660" y="2799573"/>
            <a:ext cx="5472760" cy="2520350"/>
          </a:xfrm>
          <a:prstGeom prst="roundRect">
            <a:avLst>
              <a:gd name="adj" fmla="val 5764"/>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dirty="0" smtClean="0">
              <a:solidFill>
                <a:srgbClr val="FF0000"/>
              </a:solidFill>
              <a:latin typeface="+mn-ea"/>
            </a:endParaRPr>
          </a:p>
        </p:txBody>
      </p:sp>
    </p:spTree>
    <p:extLst>
      <p:ext uri="{BB962C8B-B14F-4D97-AF65-F5344CB8AC3E}">
        <p14:creationId xmlns:p14="http://schemas.microsoft.com/office/powerpoint/2010/main" val="27840593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sz="quarter" idx="10"/>
          </p:nvPr>
        </p:nvSpPr>
        <p:spPr>
          <a:xfrm>
            <a:off x="214864" y="856627"/>
            <a:ext cx="8677736" cy="5596794"/>
          </a:xfrm>
        </p:spPr>
        <p:txBody>
          <a:bodyPr>
            <a:normAutofit/>
          </a:bodyPr>
          <a:lstStyle/>
          <a:p>
            <a:r>
              <a:rPr lang="ja-JP" altLang="en-US" sz="1600" b="1" dirty="0" smtClean="0"/>
              <a:t>再度</a:t>
            </a:r>
            <a:r>
              <a:rPr lang="en-US" altLang="ja-JP" sz="1600" b="1" dirty="0" smtClean="0"/>
              <a:t>GitHub</a:t>
            </a:r>
            <a:r>
              <a:rPr lang="ja-JP" altLang="en-US" sz="1600" b="1" dirty="0" smtClean="0"/>
              <a:t>にアクセスし</a:t>
            </a:r>
            <a:r>
              <a:rPr lang="en-US" altLang="ja-JP" sz="1600" b="1" dirty="0" smtClean="0"/>
              <a:t>Playbook</a:t>
            </a:r>
            <a:r>
              <a:rPr lang="ja-JP" altLang="en-US" sz="1600" b="1" dirty="0" smtClean="0"/>
              <a:t>を修正</a:t>
            </a:r>
            <a:endParaRPr lang="en-US" altLang="ja-JP" sz="1600" b="1" dirty="0" smtClean="0"/>
          </a:p>
          <a:p>
            <a:pPr lvl="1"/>
            <a:r>
              <a:rPr lang="ja-JP" altLang="en-US" dirty="0" smtClean="0"/>
              <a:t>先ほどエラーが出てしまった箇所の</a:t>
            </a:r>
            <a:r>
              <a:rPr lang="ja-JP" altLang="en-US" dirty="0"/>
              <a:t>修正</a:t>
            </a:r>
            <a:r>
              <a:rPr lang="ja-JP" altLang="en-US" dirty="0" smtClean="0"/>
              <a:t>を行っていきます。</a:t>
            </a:r>
            <a:endParaRPr lang="en-US" altLang="ja-JP" dirty="0" smtClean="0"/>
          </a:p>
          <a:p>
            <a:pPr marL="180000" lvl="1" indent="0">
              <a:buNone/>
            </a:pPr>
            <a:r>
              <a:rPr kumimoji="1" lang="ja-JP" altLang="en-US" dirty="0"/>
              <a:t>　</a:t>
            </a:r>
            <a:r>
              <a:rPr kumimoji="1" lang="ja-JP" altLang="en-US" dirty="0" smtClean="0"/>
              <a:t>再度</a:t>
            </a:r>
            <a:r>
              <a:rPr kumimoji="1" lang="en-US" altLang="ja-JP" dirty="0" smtClean="0"/>
              <a:t>GitHub</a:t>
            </a:r>
            <a:r>
              <a:rPr kumimoji="1" lang="ja-JP" altLang="en-US" dirty="0" smtClean="0"/>
              <a:t>にアクセスし</a:t>
            </a:r>
            <a:r>
              <a:rPr lang="ja-JP" altLang="en-US" dirty="0" smtClean="0"/>
              <a:t>編集アイコンをクリック、対象箇所の修正が完了したら「</a:t>
            </a:r>
            <a:r>
              <a:rPr lang="en-US" altLang="ja-JP" dirty="0" smtClean="0"/>
              <a:t>commit changes</a:t>
            </a:r>
            <a:r>
              <a:rPr lang="ja-JP" altLang="en-US" dirty="0" smtClean="0"/>
              <a:t>」をクリックして下さい。</a:t>
            </a:r>
            <a:endParaRPr kumimoji="1" lang="en-US" altLang="ja-JP" dirty="0" smtClean="0"/>
          </a:p>
        </p:txBody>
      </p:sp>
      <p:sp>
        <p:nvSpPr>
          <p:cNvPr id="2" name="タイトル 1"/>
          <p:cNvSpPr>
            <a:spLocks noGrp="1"/>
          </p:cNvSpPr>
          <p:nvPr>
            <p:ph type="title"/>
          </p:nvPr>
        </p:nvSpPr>
        <p:spPr/>
        <p:txBody>
          <a:bodyPr/>
          <a:lstStyle/>
          <a:p>
            <a:r>
              <a:rPr lang="en-US" altLang="ja-JP" dirty="0" smtClean="0"/>
              <a:t>2</a:t>
            </a:r>
            <a:r>
              <a:rPr kumimoji="1" lang="en-US" altLang="ja-JP" dirty="0" smtClean="0"/>
              <a:t>.5</a:t>
            </a:r>
            <a:r>
              <a:rPr kumimoji="1" lang="ja-JP" altLang="en-US" dirty="0"/>
              <a:t>　</a:t>
            </a:r>
            <a:r>
              <a:rPr kumimoji="1" lang="en-US" altLang="ja-JP" dirty="0" smtClean="0"/>
              <a:t>Playbook</a:t>
            </a:r>
            <a:r>
              <a:rPr kumimoji="1" lang="ja-JP" altLang="en-US" dirty="0" smtClean="0"/>
              <a:t>の修正</a:t>
            </a:r>
            <a:endParaRPr kumimoji="1" lang="ja-JP" altLang="en-US" dirty="0"/>
          </a:p>
        </p:txBody>
      </p:sp>
      <p:pic>
        <p:nvPicPr>
          <p:cNvPr id="8" name="図 7"/>
          <p:cNvPicPr>
            <a:picLocks noChangeAspect="1"/>
          </p:cNvPicPr>
          <p:nvPr/>
        </p:nvPicPr>
        <p:blipFill rotWithShape="1">
          <a:blip r:embed="rId2"/>
          <a:srcRect r="2780"/>
          <a:stretch/>
        </p:blipFill>
        <p:spPr>
          <a:xfrm>
            <a:off x="6029931" y="5023181"/>
            <a:ext cx="2745294" cy="1317220"/>
          </a:xfrm>
          <a:prstGeom prst="rect">
            <a:avLst/>
          </a:prstGeom>
        </p:spPr>
      </p:pic>
      <p:grpSp>
        <p:nvGrpSpPr>
          <p:cNvPr id="15" name="グループ化 14"/>
          <p:cNvGrpSpPr>
            <a:grpSpLocks noChangeAspect="1"/>
          </p:cNvGrpSpPr>
          <p:nvPr/>
        </p:nvGrpSpPr>
        <p:grpSpPr>
          <a:xfrm>
            <a:off x="335870" y="2025077"/>
            <a:ext cx="5072841" cy="2088289"/>
            <a:chOff x="323410" y="2132820"/>
            <a:chExt cx="6618804" cy="2724702"/>
          </a:xfrm>
        </p:grpSpPr>
        <p:pic>
          <p:nvPicPr>
            <p:cNvPr id="4" name="図 3"/>
            <p:cNvPicPr>
              <a:picLocks noChangeAspect="1"/>
            </p:cNvPicPr>
            <p:nvPr/>
          </p:nvPicPr>
          <p:blipFill>
            <a:blip r:embed="rId3"/>
            <a:stretch>
              <a:fillRect/>
            </a:stretch>
          </p:blipFill>
          <p:spPr>
            <a:xfrm>
              <a:off x="323410" y="2132820"/>
              <a:ext cx="6618804" cy="2724702"/>
            </a:xfrm>
            <a:prstGeom prst="rect">
              <a:avLst/>
            </a:prstGeom>
          </p:spPr>
        </p:pic>
        <p:sp>
          <p:nvSpPr>
            <p:cNvPr id="11" name="正方形/長方形 10"/>
            <p:cNvSpPr/>
            <p:nvPr/>
          </p:nvSpPr>
          <p:spPr bwMode="auto">
            <a:xfrm>
              <a:off x="639010" y="2573417"/>
              <a:ext cx="504070" cy="160856"/>
            </a:xfrm>
            <a:prstGeom prst="rect">
              <a:avLst/>
            </a:prstGeom>
            <a:solidFill>
              <a:srgbClr val="2D333B"/>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grpSp>
      <p:sp>
        <p:nvSpPr>
          <p:cNvPr id="13" name="屈折矢印 12"/>
          <p:cNvSpPr/>
          <p:nvPr/>
        </p:nvSpPr>
        <p:spPr bwMode="auto">
          <a:xfrm rot="5400000">
            <a:off x="388572" y="4744111"/>
            <a:ext cx="1616483" cy="1030365"/>
          </a:xfrm>
          <a:prstGeom prst="bentUpArrow">
            <a:avLst>
              <a:gd name="adj1" fmla="val 15675"/>
              <a:gd name="adj2" fmla="val 25000"/>
              <a:gd name="adj3" fmla="val 21891"/>
            </a:avLst>
          </a:prstGeom>
          <a:solidFill>
            <a:srgbClr val="FFC000"/>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pic>
        <p:nvPicPr>
          <p:cNvPr id="10" name="図 9"/>
          <p:cNvPicPr>
            <a:picLocks noChangeAspect="1"/>
          </p:cNvPicPr>
          <p:nvPr/>
        </p:nvPicPr>
        <p:blipFill>
          <a:blip r:embed="rId4"/>
          <a:stretch>
            <a:fillRect/>
          </a:stretch>
        </p:blipFill>
        <p:spPr>
          <a:xfrm>
            <a:off x="1970115" y="4213806"/>
            <a:ext cx="2513214" cy="2263242"/>
          </a:xfrm>
          <a:prstGeom prst="rect">
            <a:avLst/>
          </a:prstGeom>
        </p:spPr>
      </p:pic>
      <p:sp>
        <p:nvSpPr>
          <p:cNvPr id="5" name="角丸四角形 4"/>
          <p:cNvSpPr/>
          <p:nvPr/>
        </p:nvSpPr>
        <p:spPr bwMode="auto">
          <a:xfrm>
            <a:off x="5014259" y="2813051"/>
            <a:ext cx="151640" cy="183889"/>
          </a:xfrm>
          <a:prstGeom prst="roundRect">
            <a:avLst>
              <a:gd name="adj" fmla="val 5764"/>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dirty="0" smtClean="0">
              <a:solidFill>
                <a:srgbClr val="FF0000"/>
              </a:solidFill>
              <a:latin typeface="+mn-ea"/>
            </a:endParaRPr>
          </a:p>
        </p:txBody>
      </p:sp>
      <p:sp>
        <p:nvSpPr>
          <p:cNvPr id="12" name="角丸四角形 11"/>
          <p:cNvSpPr/>
          <p:nvPr/>
        </p:nvSpPr>
        <p:spPr bwMode="auto">
          <a:xfrm>
            <a:off x="2386935" y="5836234"/>
            <a:ext cx="1975323" cy="117202"/>
          </a:xfrm>
          <a:prstGeom prst="roundRect">
            <a:avLst>
              <a:gd name="adj" fmla="val 5764"/>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dirty="0" smtClean="0">
              <a:solidFill>
                <a:srgbClr val="FF0000"/>
              </a:solidFill>
              <a:latin typeface="+mn-ea"/>
            </a:endParaRPr>
          </a:p>
        </p:txBody>
      </p:sp>
      <p:sp>
        <p:nvSpPr>
          <p:cNvPr id="6" name="角丸四角形 5"/>
          <p:cNvSpPr/>
          <p:nvPr/>
        </p:nvSpPr>
        <p:spPr bwMode="auto">
          <a:xfrm>
            <a:off x="6311175" y="6101288"/>
            <a:ext cx="530957" cy="137567"/>
          </a:xfrm>
          <a:prstGeom prst="roundRect">
            <a:avLst>
              <a:gd name="adj" fmla="val 5764"/>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dirty="0" smtClean="0">
              <a:solidFill>
                <a:srgbClr val="FF0000"/>
              </a:solidFill>
              <a:latin typeface="+mn-ea"/>
            </a:endParaRPr>
          </a:p>
        </p:txBody>
      </p:sp>
      <p:sp>
        <p:nvSpPr>
          <p:cNvPr id="16" name="右矢印 15"/>
          <p:cNvSpPr/>
          <p:nvPr/>
        </p:nvSpPr>
        <p:spPr bwMode="auto">
          <a:xfrm>
            <a:off x="4741447" y="5590445"/>
            <a:ext cx="1030366" cy="476511"/>
          </a:xfrm>
          <a:prstGeom prst="rightArrow">
            <a:avLst>
              <a:gd name="adj1" fmla="val 34009"/>
              <a:gd name="adj2" fmla="val 50000"/>
            </a:avLst>
          </a:prstGeom>
          <a:solidFill>
            <a:srgbClr val="FFC000"/>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7" name="角丸四角形吹き出し 16"/>
          <p:cNvSpPr/>
          <p:nvPr/>
        </p:nvSpPr>
        <p:spPr bwMode="auto">
          <a:xfrm>
            <a:off x="5579244" y="2442637"/>
            <a:ext cx="3384269" cy="1800250"/>
          </a:xfrm>
          <a:prstGeom prst="wedgeRoundRectCallout">
            <a:avLst>
              <a:gd name="adj1" fmla="val -116514"/>
              <a:gd name="adj2" fmla="val 136051"/>
              <a:gd name="adj3" fmla="val 16667"/>
            </a:avLst>
          </a:prstGeom>
          <a:solidFill>
            <a:schemeClr val="bg1"/>
          </a:solidFill>
          <a:ln w="28575">
            <a:solidFill>
              <a:srgbClr val="FF0000"/>
            </a:solidFill>
          </a:ln>
          <a:effectLst/>
        </p:spPr>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pPr algn="ctr"/>
            <a:r>
              <a:rPr lang="ja-JP" altLang="en-US" sz="1400" dirty="0" smtClean="0">
                <a:latin typeface="+mn-ea"/>
              </a:rPr>
              <a:t>：と</a:t>
            </a:r>
            <a:r>
              <a:rPr lang="en-US" altLang="ja-JP" sz="1400" dirty="0" smtClean="0">
                <a:latin typeface="+mn-ea"/>
              </a:rPr>
              <a:t>y</a:t>
            </a:r>
            <a:r>
              <a:rPr lang="ja-JP" altLang="en-US" sz="1400" dirty="0" smtClean="0">
                <a:latin typeface="+mn-ea"/>
              </a:rPr>
              <a:t>の間に半角スペースを入れる</a:t>
            </a:r>
            <a:endParaRPr lang="en-US" altLang="ja-JP" sz="1400" dirty="0">
              <a:latin typeface="+mn-ea"/>
            </a:endParaRPr>
          </a:p>
        </p:txBody>
      </p:sp>
      <p:pic>
        <p:nvPicPr>
          <p:cNvPr id="18" name="図 17"/>
          <p:cNvPicPr>
            <a:picLocks noChangeAspect="1"/>
          </p:cNvPicPr>
          <p:nvPr/>
        </p:nvPicPr>
        <p:blipFill rotWithShape="1">
          <a:blip r:embed="rId5"/>
          <a:srcRect t="15017" b="59448"/>
          <a:stretch/>
        </p:blipFill>
        <p:spPr>
          <a:xfrm>
            <a:off x="5700189" y="2952279"/>
            <a:ext cx="3142377" cy="216030"/>
          </a:xfrm>
          <a:prstGeom prst="rect">
            <a:avLst/>
          </a:prstGeom>
        </p:spPr>
      </p:pic>
      <p:pic>
        <p:nvPicPr>
          <p:cNvPr id="19" name="図 18"/>
          <p:cNvPicPr>
            <a:picLocks noChangeAspect="1"/>
          </p:cNvPicPr>
          <p:nvPr/>
        </p:nvPicPr>
        <p:blipFill rotWithShape="1">
          <a:blip r:embed="rId6"/>
          <a:srcRect t="14800" b="58140"/>
          <a:stretch/>
        </p:blipFill>
        <p:spPr>
          <a:xfrm>
            <a:off x="5700187" y="3799009"/>
            <a:ext cx="3142377" cy="216030"/>
          </a:xfrm>
          <a:prstGeom prst="rect">
            <a:avLst/>
          </a:prstGeom>
        </p:spPr>
      </p:pic>
      <p:sp>
        <p:nvSpPr>
          <p:cNvPr id="20" name="右矢印 19"/>
          <p:cNvSpPr/>
          <p:nvPr/>
        </p:nvSpPr>
        <p:spPr bwMode="auto">
          <a:xfrm rot="5400000">
            <a:off x="7072521" y="3229698"/>
            <a:ext cx="397710" cy="476511"/>
          </a:xfrm>
          <a:prstGeom prst="rightArrow">
            <a:avLst>
              <a:gd name="adj1" fmla="val 34009"/>
              <a:gd name="adj2" fmla="val 50000"/>
            </a:avLst>
          </a:prstGeom>
          <a:solidFill>
            <a:srgbClr val="FFC000"/>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1" name="テキスト ボックス 20"/>
          <p:cNvSpPr txBox="1"/>
          <p:nvPr/>
        </p:nvSpPr>
        <p:spPr>
          <a:xfrm>
            <a:off x="4522751" y="5317617"/>
            <a:ext cx="1537576" cy="307777"/>
          </a:xfrm>
          <a:prstGeom prst="rect">
            <a:avLst/>
          </a:prstGeom>
          <a:noFill/>
        </p:spPr>
        <p:txBody>
          <a:bodyPr wrap="square" rtlCol="0">
            <a:spAutoFit/>
          </a:bodyPr>
          <a:lstStyle/>
          <a:p>
            <a:r>
              <a:rPr kumimoji="1" lang="ja-JP" altLang="en-US" sz="1400" dirty="0" smtClean="0"/>
              <a:t>下へスクロール</a:t>
            </a:r>
            <a:endParaRPr kumimoji="1" lang="ja-JP" altLang="en-US" sz="1400" dirty="0"/>
          </a:p>
        </p:txBody>
      </p:sp>
    </p:spTree>
    <p:extLst>
      <p:ext uri="{BB962C8B-B14F-4D97-AF65-F5344CB8AC3E}">
        <p14:creationId xmlns:p14="http://schemas.microsoft.com/office/powerpoint/2010/main" val="32641257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sz="quarter" idx="10"/>
          </p:nvPr>
        </p:nvSpPr>
        <p:spPr>
          <a:xfrm>
            <a:off x="214864" y="856627"/>
            <a:ext cx="8677736" cy="5596794"/>
          </a:xfrm>
        </p:spPr>
        <p:txBody>
          <a:bodyPr>
            <a:normAutofit/>
          </a:bodyPr>
          <a:lstStyle/>
          <a:p>
            <a:r>
              <a:rPr lang="ja-JP" altLang="en-US" sz="1600" b="1" dirty="0"/>
              <a:t>ドライランが実行されているか</a:t>
            </a:r>
            <a:r>
              <a:rPr lang="ja-JP" altLang="en-US" sz="1600" b="1" dirty="0" smtClean="0"/>
              <a:t>確認</a:t>
            </a:r>
            <a:endParaRPr lang="en-US" altLang="ja-JP" sz="1600" b="1" dirty="0" smtClean="0"/>
          </a:p>
          <a:p>
            <a:pPr lvl="1"/>
            <a:r>
              <a:rPr lang="en-US" altLang="ja-JP" dirty="0" smtClean="0"/>
              <a:t>GitHub</a:t>
            </a:r>
            <a:r>
              <a:rPr lang="ja-JP" altLang="en-US" dirty="0" smtClean="0"/>
              <a:t>で更新が完了すると自動的に</a:t>
            </a:r>
            <a:r>
              <a:rPr lang="en-US" altLang="ja-JP" dirty="0" smtClean="0"/>
              <a:t>ITA</a:t>
            </a:r>
            <a:r>
              <a:rPr lang="ja-JP" altLang="en-US" dirty="0" smtClean="0"/>
              <a:t>の</a:t>
            </a:r>
            <a:r>
              <a:rPr lang="en-US" altLang="ja-JP" dirty="0" smtClean="0"/>
              <a:t>Playbook</a:t>
            </a:r>
            <a:r>
              <a:rPr lang="ja-JP" altLang="en-US" dirty="0" smtClean="0"/>
              <a:t>も更新されドライランが実行されます。</a:t>
            </a:r>
            <a:r>
              <a:rPr lang="en-US" altLang="ja-JP" dirty="0" smtClean="0"/>
              <a:t>1</a:t>
            </a:r>
            <a:r>
              <a:rPr lang="ja-JP" altLang="en-US" dirty="0" smtClean="0"/>
              <a:t>回目と同様に</a:t>
            </a:r>
            <a:r>
              <a:rPr lang="ja-JP" altLang="en-US" dirty="0"/>
              <a:t>「</a:t>
            </a:r>
            <a:r>
              <a:rPr lang="en-US" altLang="ja-JP" dirty="0" err="1"/>
              <a:t>Ansible</a:t>
            </a:r>
            <a:r>
              <a:rPr lang="en-US" altLang="ja-JP" dirty="0"/>
              <a:t> Legacy</a:t>
            </a:r>
            <a:r>
              <a:rPr lang="ja-JP" altLang="en-US" dirty="0"/>
              <a:t>」メニュー→「作業管理」をクリック、「フィルタ」を</a:t>
            </a:r>
            <a:r>
              <a:rPr lang="ja-JP" altLang="en-US" dirty="0" smtClean="0"/>
              <a:t>クリックして下さい。</a:t>
            </a:r>
            <a:r>
              <a:rPr lang="en-US" altLang="ja-JP" dirty="0" smtClean="0"/>
              <a:t>1</a:t>
            </a:r>
            <a:r>
              <a:rPr lang="ja-JP" altLang="en-US" dirty="0" smtClean="0"/>
              <a:t>回目は完了の後に</a:t>
            </a:r>
            <a:r>
              <a:rPr lang="en-US" altLang="ja-JP" dirty="0" smtClean="0"/>
              <a:t>(</a:t>
            </a:r>
            <a:r>
              <a:rPr lang="ja-JP" altLang="en-US" dirty="0" smtClean="0"/>
              <a:t>異常</a:t>
            </a:r>
            <a:r>
              <a:rPr lang="en-US" altLang="ja-JP" dirty="0" smtClean="0"/>
              <a:t>)</a:t>
            </a:r>
            <a:r>
              <a:rPr lang="ja-JP" altLang="en-US" dirty="0" smtClean="0"/>
              <a:t>の表示がありましたが、今回は問題なく完了しました。</a:t>
            </a:r>
            <a:endParaRPr lang="en-US" altLang="ja-JP" dirty="0"/>
          </a:p>
        </p:txBody>
      </p:sp>
      <p:sp>
        <p:nvSpPr>
          <p:cNvPr id="2" name="タイトル 1"/>
          <p:cNvSpPr>
            <a:spLocks noGrp="1"/>
          </p:cNvSpPr>
          <p:nvPr>
            <p:ph type="title"/>
          </p:nvPr>
        </p:nvSpPr>
        <p:spPr/>
        <p:txBody>
          <a:bodyPr>
            <a:normAutofit/>
          </a:bodyPr>
          <a:lstStyle/>
          <a:p>
            <a:r>
              <a:rPr lang="en-US" altLang="ja-JP" dirty="0" smtClean="0">
                <a:latin typeface="Meiryo UI" panose="020B0604030504040204" pitchFamily="50" charset="-128"/>
                <a:ea typeface="Meiryo UI" panose="020B0604030504040204" pitchFamily="50" charset="-128"/>
              </a:rPr>
              <a:t>2.6</a:t>
            </a:r>
            <a:r>
              <a:rPr lang="ja-JP" altLang="en-US" dirty="0">
                <a:latin typeface="Meiryo UI" panose="020B0604030504040204" pitchFamily="50" charset="-128"/>
                <a:ea typeface="Meiryo UI" panose="020B0604030504040204" pitchFamily="50" charset="-128"/>
              </a:rPr>
              <a:t>　</a:t>
            </a:r>
            <a:r>
              <a:rPr lang="ja-JP" altLang="en-US" dirty="0"/>
              <a:t>ドライランで実行確認</a:t>
            </a:r>
            <a:r>
              <a:rPr lang="en-US" altLang="ja-JP" dirty="0" smtClean="0"/>
              <a:t>(2</a:t>
            </a:r>
            <a:r>
              <a:rPr lang="ja-JP" altLang="en-US" dirty="0" smtClean="0"/>
              <a:t>回目</a:t>
            </a:r>
            <a:r>
              <a:rPr lang="en-US" altLang="ja-JP" dirty="0"/>
              <a:t>)</a:t>
            </a:r>
            <a:endParaRPr kumimoji="1" lang="ja-JP" altLang="en-US" dirty="0"/>
          </a:p>
        </p:txBody>
      </p:sp>
      <p:pic>
        <p:nvPicPr>
          <p:cNvPr id="5" name="図 4"/>
          <p:cNvPicPr>
            <a:picLocks noChangeAspect="1"/>
          </p:cNvPicPr>
          <p:nvPr/>
        </p:nvPicPr>
        <p:blipFill rotWithShape="1">
          <a:blip r:embed="rId2"/>
          <a:srcRect t="9682"/>
          <a:stretch/>
        </p:blipFill>
        <p:spPr>
          <a:xfrm>
            <a:off x="214864" y="2276840"/>
            <a:ext cx="8730250" cy="3888540"/>
          </a:xfrm>
          <a:prstGeom prst="rect">
            <a:avLst/>
          </a:prstGeom>
        </p:spPr>
      </p:pic>
      <p:sp>
        <p:nvSpPr>
          <p:cNvPr id="6" name="角丸四角形 5"/>
          <p:cNvSpPr/>
          <p:nvPr/>
        </p:nvSpPr>
        <p:spPr bwMode="auto">
          <a:xfrm>
            <a:off x="1309660" y="4941210"/>
            <a:ext cx="7358108" cy="152332"/>
          </a:xfrm>
          <a:prstGeom prst="roundRect">
            <a:avLst>
              <a:gd name="adj" fmla="val 5764"/>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dirty="0" smtClean="0">
              <a:solidFill>
                <a:srgbClr val="FF0000"/>
              </a:solidFill>
              <a:latin typeface="+mn-ea"/>
            </a:endParaRPr>
          </a:p>
        </p:txBody>
      </p:sp>
      <p:sp>
        <p:nvSpPr>
          <p:cNvPr id="7" name="角丸四角形 6"/>
          <p:cNvSpPr/>
          <p:nvPr/>
        </p:nvSpPr>
        <p:spPr bwMode="auto">
          <a:xfrm>
            <a:off x="1300258" y="3686595"/>
            <a:ext cx="1080150" cy="218404"/>
          </a:xfrm>
          <a:prstGeom prst="roundRect">
            <a:avLst>
              <a:gd name="adj" fmla="val 5764"/>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dirty="0" smtClean="0">
              <a:solidFill>
                <a:srgbClr val="FF0000"/>
              </a:solidFill>
              <a:latin typeface="+mn-ea"/>
            </a:endParaRPr>
          </a:p>
        </p:txBody>
      </p:sp>
      <p:sp>
        <p:nvSpPr>
          <p:cNvPr id="8" name="角丸四角形 7"/>
          <p:cNvSpPr/>
          <p:nvPr/>
        </p:nvSpPr>
        <p:spPr bwMode="auto">
          <a:xfrm>
            <a:off x="211719" y="4336556"/>
            <a:ext cx="952832" cy="244604"/>
          </a:xfrm>
          <a:prstGeom prst="roundRect">
            <a:avLst>
              <a:gd name="adj" fmla="val 5764"/>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dirty="0" smtClean="0">
              <a:solidFill>
                <a:srgbClr val="FF0000"/>
              </a:solidFill>
              <a:latin typeface="+mn-ea"/>
            </a:endParaRPr>
          </a:p>
        </p:txBody>
      </p:sp>
    </p:spTree>
    <p:extLst>
      <p:ext uri="{BB962C8B-B14F-4D97-AF65-F5344CB8AC3E}">
        <p14:creationId xmlns:p14="http://schemas.microsoft.com/office/powerpoint/2010/main" val="32972647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sz="quarter" idx="10"/>
          </p:nvPr>
        </p:nvSpPr>
        <p:spPr>
          <a:xfrm>
            <a:off x="214864" y="856627"/>
            <a:ext cx="8677736" cy="5596794"/>
          </a:xfrm>
        </p:spPr>
        <p:txBody>
          <a:bodyPr>
            <a:normAutofit/>
          </a:bodyPr>
          <a:lstStyle/>
          <a:p>
            <a:r>
              <a:rPr lang="ja-JP" altLang="en-US" sz="1600" b="1" dirty="0" smtClean="0"/>
              <a:t>作業</a:t>
            </a:r>
            <a:r>
              <a:rPr lang="ja-JP" altLang="en-US" sz="1600" b="1" dirty="0"/>
              <a:t>実行</a:t>
            </a:r>
            <a:r>
              <a:rPr lang="ja-JP" altLang="en-US" sz="1600" b="1" dirty="0" smtClean="0"/>
              <a:t>から実際にターゲットサーバへ実行</a:t>
            </a:r>
            <a:endParaRPr lang="en-US" altLang="ja-JP" sz="1600" b="1" dirty="0" smtClean="0"/>
          </a:p>
          <a:p>
            <a:pPr lvl="1"/>
            <a:r>
              <a:rPr kumimoji="1" lang="ja-JP" altLang="en-US" dirty="0" smtClean="0"/>
              <a:t>先ほどまではドライランで実行し</a:t>
            </a:r>
            <a:r>
              <a:rPr kumimoji="1" lang="en-US" altLang="ja-JP" dirty="0" smtClean="0"/>
              <a:t>Playbook</a:t>
            </a:r>
            <a:r>
              <a:rPr kumimoji="1" lang="ja-JP" altLang="en-US" dirty="0" smtClean="0"/>
              <a:t>の記載が問題ないかチェックを</a:t>
            </a:r>
            <a:r>
              <a:rPr lang="ja-JP" altLang="en-US" dirty="0" smtClean="0"/>
              <a:t>していましたが修正が完了問題なく動作したのでいよいよ実際のターゲットサーバに</a:t>
            </a:r>
            <a:r>
              <a:rPr lang="ja-JP" altLang="en-US" dirty="0"/>
              <a:t>反映</a:t>
            </a:r>
            <a:r>
              <a:rPr lang="ja-JP" altLang="en-US" dirty="0" smtClean="0"/>
              <a:t>させていきます。</a:t>
            </a:r>
            <a:r>
              <a:rPr lang="ja-JP" altLang="en-US" dirty="0"/>
              <a:t> 「</a:t>
            </a:r>
            <a:r>
              <a:rPr lang="en-US" altLang="ja-JP" dirty="0" err="1"/>
              <a:t>Ansible</a:t>
            </a:r>
            <a:r>
              <a:rPr lang="en-US" altLang="ja-JP" dirty="0"/>
              <a:t> Legacy</a:t>
            </a:r>
            <a:r>
              <a:rPr lang="ja-JP" altLang="en-US" dirty="0"/>
              <a:t>」メニュー→「</a:t>
            </a:r>
            <a:r>
              <a:rPr lang="ja-JP" altLang="en-US" dirty="0" smtClean="0"/>
              <a:t>作業実行」</a:t>
            </a:r>
            <a:r>
              <a:rPr lang="ja-JP" altLang="en-US" dirty="0"/>
              <a:t>を</a:t>
            </a:r>
            <a:r>
              <a:rPr lang="ja-JP" altLang="en-US" dirty="0" smtClean="0"/>
              <a:t>クリック、実行する</a:t>
            </a:r>
            <a:r>
              <a:rPr lang="en-US" altLang="ja-JP" dirty="0" smtClean="0"/>
              <a:t>Movement</a:t>
            </a:r>
            <a:r>
              <a:rPr lang="ja-JP" altLang="en-US" dirty="0" smtClean="0"/>
              <a:t>とオペレーションを選択します。</a:t>
            </a:r>
            <a:r>
              <a:rPr lang="en-US" altLang="ja-JP" dirty="0" smtClean="0"/>
              <a:t>(</a:t>
            </a:r>
            <a:r>
              <a:rPr lang="ja-JP" altLang="en-US" dirty="0"/>
              <a:t>次ページ</a:t>
            </a:r>
            <a:r>
              <a:rPr lang="ja-JP" altLang="en-US" dirty="0" smtClean="0"/>
              <a:t>へ</a:t>
            </a:r>
            <a:r>
              <a:rPr lang="ja-JP" altLang="en-US" dirty="0"/>
              <a:t>進</a:t>
            </a:r>
            <a:r>
              <a:rPr lang="ja-JP" altLang="en-US" dirty="0" smtClean="0"/>
              <a:t>む</a:t>
            </a:r>
            <a:r>
              <a:rPr lang="en-US" altLang="ja-JP" dirty="0" smtClean="0"/>
              <a:t>)</a:t>
            </a:r>
          </a:p>
          <a:p>
            <a:pPr marL="180000" lvl="1" indent="0">
              <a:buNone/>
            </a:pPr>
            <a:r>
              <a:rPr lang="ja-JP" altLang="en-US" dirty="0"/>
              <a:t>　</a:t>
            </a:r>
            <a:endParaRPr lang="en-US" altLang="ja-JP" dirty="0" smtClean="0"/>
          </a:p>
          <a:p>
            <a:pPr marL="180000" lvl="1" indent="0">
              <a:buNone/>
            </a:pPr>
            <a:endParaRPr kumimoji="1" lang="en-US" altLang="ja-JP" dirty="0" smtClean="0"/>
          </a:p>
        </p:txBody>
      </p:sp>
      <p:sp>
        <p:nvSpPr>
          <p:cNvPr id="2" name="タイトル 1"/>
          <p:cNvSpPr>
            <a:spLocks noGrp="1"/>
          </p:cNvSpPr>
          <p:nvPr>
            <p:ph type="title"/>
          </p:nvPr>
        </p:nvSpPr>
        <p:spPr/>
        <p:txBody>
          <a:bodyPr>
            <a:normAutofit/>
          </a:bodyPr>
          <a:lstStyle/>
          <a:p>
            <a:r>
              <a:rPr lang="en-US" altLang="ja-JP" dirty="0" smtClean="0">
                <a:latin typeface="Meiryo UI" panose="020B0604030504040204" pitchFamily="50" charset="-128"/>
                <a:ea typeface="Meiryo UI" panose="020B0604030504040204" pitchFamily="50" charset="-128"/>
              </a:rPr>
              <a:t>2.7</a:t>
            </a:r>
            <a:r>
              <a:rPr lang="ja-JP" altLang="en-US" dirty="0">
                <a:latin typeface="Meiryo UI" panose="020B0604030504040204" pitchFamily="50" charset="-128"/>
                <a:ea typeface="Meiryo UI" panose="020B0604030504040204" pitchFamily="50" charset="-128"/>
              </a:rPr>
              <a:t>　ターゲットサーバへ</a:t>
            </a:r>
            <a:r>
              <a:rPr lang="ja-JP" altLang="en-US" dirty="0" smtClean="0">
                <a:latin typeface="Meiryo UI" panose="020B0604030504040204" pitchFamily="50" charset="-128"/>
                <a:ea typeface="Meiryo UI" panose="020B0604030504040204" pitchFamily="50" charset="-128"/>
              </a:rPr>
              <a:t>実行</a:t>
            </a:r>
            <a:r>
              <a:rPr lang="en-US" altLang="ja-JP" dirty="0" smtClean="0">
                <a:latin typeface="Meiryo UI" panose="020B0604030504040204" pitchFamily="50" charset="-128"/>
                <a:ea typeface="Meiryo UI" panose="020B0604030504040204" pitchFamily="50" charset="-128"/>
              </a:rPr>
              <a:t>(1/2)</a:t>
            </a:r>
            <a:endParaRPr kumimoji="1" lang="ja-JP" altLang="en-US" dirty="0"/>
          </a:p>
        </p:txBody>
      </p:sp>
      <p:pic>
        <p:nvPicPr>
          <p:cNvPr id="4" name="図 3"/>
          <p:cNvPicPr>
            <a:picLocks noChangeAspect="1"/>
          </p:cNvPicPr>
          <p:nvPr/>
        </p:nvPicPr>
        <p:blipFill>
          <a:blip r:embed="rId2"/>
          <a:stretch>
            <a:fillRect/>
          </a:stretch>
        </p:blipFill>
        <p:spPr>
          <a:xfrm>
            <a:off x="245866" y="2420860"/>
            <a:ext cx="8662855" cy="3875968"/>
          </a:xfrm>
          <a:prstGeom prst="rect">
            <a:avLst/>
          </a:prstGeom>
        </p:spPr>
      </p:pic>
      <p:sp>
        <p:nvSpPr>
          <p:cNvPr id="5" name="角丸四角形 4"/>
          <p:cNvSpPr/>
          <p:nvPr/>
        </p:nvSpPr>
        <p:spPr bwMode="auto">
          <a:xfrm>
            <a:off x="1331550" y="4365130"/>
            <a:ext cx="7056980" cy="146046"/>
          </a:xfrm>
          <a:prstGeom prst="roundRect">
            <a:avLst>
              <a:gd name="adj" fmla="val 5764"/>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dirty="0" smtClean="0">
              <a:solidFill>
                <a:srgbClr val="FF0000"/>
              </a:solidFill>
              <a:latin typeface="+mn-ea"/>
            </a:endParaRPr>
          </a:p>
        </p:txBody>
      </p:sp>
      <p:sp>
        <p:nvSpPr>
          <p:cNvPr id="6" name="角丸四角形 5"/>
          <p:cNvSpPr/>
          <p:nvPr/>
        </p:nvSpPr>
        <p:spPr bwMode="auto">
          <a:xfrm>
            <a:off x="1331550" y="5893966"/>
            <a:ext cx="5328740" cy="171174"/>
          </a:xfrm>
          <a:prstGeom prst="roundRect">
            <a:avLst>
              <a:gd name="adj" fmla="val 5764"/>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dirty="0" smtClean="0">
              <a:solidFill>
                <a:srgbClr val="FF0000"/>
              </a:solidFill>
              <a:latin typeface="+mn-ea"/>
            </a:endParaRPr>
          </a:p>
        </p:txBody>
      </p:sp>
      <p:sp>
        <p:nvSpPr>
          <p:cNvPr id="7" name="角丸四角形 6"/>
          <p:cNvSpPr/>
          <p:nvPr/>
        </p:nvSpPr>
        <p:spPr bwMode="auto">
          <a:xfrm>
            <a:off x="249477" y="4054177"/>
            <a:ext cx="929740" cy="230629"/>
          </a:xfrm>
          <a:prstGeom prst="roundRect">
            <a:avLst>
              <a:gd name="adj" fmla="val 5764"/>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dirty="0" smtClean="0">
              <a:solidFill>
                <a:srgbClr val="FF0000"/>
              </a:solidFill>
              <a:latin typeface="+mn-ea"/>
            </a:endParaRPr>
          </a:p>
        </p:txBody>
      </p:sp>
    </p:spTree>
    <p:extLst>
      <p:ext uri="{BB962C8B-B14F-4D97-AF65-F5344CB8AC3E}">
        <p14:creationId xmlns:p14="http://schemas.microsoft.com/office/powerpoint/2010/main" val="38811106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475652" y="116540"/>
            <a:ext cx="7344000" cy="405683"/>
          </a:xfrm>
        </p:spPr>
        <p:txBody>
          <a:bodyPr/>
          <a:lstStyle/>
          <a:p>
            <a:r>
              <a:rPr kumimoji="1" lang="ja-JP" altLang="en-US" dirty="0"/>
              <a:t>目次</a:t>
            </a:r>
          </a:p>
        </p:txBody>
      </p:sp>
      <p:sp>
        <p:nvSpPr>
          <p:cNvPr id="4" name="正方形/長方形 3"/>
          <p:cNvSpPr/>
          <p:nvPr/>
        </p:nvSpPr>
        <p:spPr bwMode="auto">
          <a:xfrm>
            <a:off x="1475570" y="522116"/>
            <a:ext cx="7345020" cy="6335884"/>
          </a:xfrm>
          <a:prstGeom prst="rect">
            <a:avLst/>
          </a:prstGeom>
          <a:noFill/>
          <a:ln w="12700">
            <a:noFill/>
          </a:ln>
          <a:effectLst/>
        </p:spPr>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pPr marL="342900" indent="-342900">
              <a:buFont typeface="+mj-lt"/>
              <a:buAutoNum type="arabicPeriod"/>
            </a:pPr>
            <a:r>
              <a:rPr lang="ja-JP" altLang="en-US" sz="1700" dirty="0">
                <a:latin typeface="Meiryo UI" panose="020B0604030504040204" pitchFamily="50" charset="-128"/>
                <a:ea typeface="Meiryo UI" panose="020B0604030504040204" pitchFamily="50" charset="-128"/>
              </a:rPr>
              <a:t>はじめに</a:t>
            </a:r>
            <a:endParaRPr lang="en-US" altLang="ja-JP" sz="1700" dirty="0">
              <a:latin typeface="Meiryo UI" panose="020B0604030504040204" pitchFamily="50" charset="-128"/>
              <a:ea typeface="Meiryo UI" panose="020B0604030504040204" pitchFamily="50" charset="-128"/>
            </a:endParaRPr>
          </a:p>
          <a:p>
            <a:pPr lvl="1"/>
            <a:r>
              <a:rPr lang="en-US" altLang="ja-JP" sz="1700" dirty="0">
                <a:latin typeface="Meiryo UI" panose="020B0604030504040204" pitchFamily="50" charset="-128"/>
                <a:ea typeface="Meiryo UI" panose="020B0604030504040204" pitchFamily="50" charset="-128"/>
              </a:rPr>
              <a:t>1.1  </a:t>
            </a:r>
            <a:r>
              <a:rPr lang="ja-JP" altLang="en-US" sz="1700" dirty="0" smtClean="0">
                <a:latin typeface="Meiryo UI" panose="020B0604030504040204" pitchFamily="50" charset="-128"/>
                <a:ea typeface="Meiryo UI" panose="020B0604030504040204" pitchFamily="50" charset="-128"/>
                <a:hlinkClick r:id="rId2" action="ppaction://hlinksldjump"/>
              </a:rPr>
              <a:t>本書</a:t>
            </a:r>
            <a:r>
              <a:rPr lang="ja-JP" altLang="en-US" sz="1700" dirty="0">
                <a:latin typeface="Meiryo UI" panose="020B0604030504040204" pitchFamily="50" charset="-128"/>
                <a:ea typeface="Meiryo UI" panose="020B0604030504040204" pitchFamily="50" charset="-128"/>
                <a:hlinkClick r:id="rId2" action="ppaction://hlinksldjump"/>
              </a:rPr>
              <a:t>に</a:t>
            </a:r>
            <a:r>
              <a:rPr lang="ja-JP" altLang="en-US" sz="1700" dirty="0" smtClean="0">
                <a:latin typeface="Meiryo UI" panose="020B0604030504040204" pitchFamily="50" charset="-128"/>
                <a:ea typeface="Meiryo UI" panose="020B0604030504040204" pitchFamily="50" charset="-128"/>
                <a:hlinkClick r:id="rId2" action="ppaction://hlinksldjump"/>
              </a:rPr>
              <a:t>ついて</a:t>
            </a:r>
            <a:endParaRPr lang="en-US" altLang="ja-JP" sz="1700" dirty="0" smtClean="0">
              <a:latin typeface="Meiryo UI" panose="020B0604030504040204" pitchFamily="50" charset="-128"/>
              <a:ea typeface="Meiryo UI" panose="020B0604030504040204" pitchFamily="50" charset="-128"/>
            </a:endParaRPr>
          </a:p>
          <a:p>
            <a:pPr lvl="1"/>
            <a:r>
              <a:rPr lang="en-US" altLang="ja-JP" sz="1700" dirty="0" smtClean="0">
                <a:latin typeface="Meiryo UI" panose="020B0604030504040204" pitchFamily="50" charset="-128"/>
                <a:ea typeface="Meiryo UI" panose="020B0604030504040204" pitchFamily="50" charset="-128"/>
              </a:rPr>
              <a:t>1.2  </a:t>
            </a:r>
            <a:r>
              <a:rPr lang="ja-JP" altLang="en-US" sz="1700" dirty="0" smtClean="0">
                <a:latin typeface="Meiryo UI" panose="020B0604030504040204" pitchFamily="50" charset="-128"/>
                <a:ea typeface="Meiryo UI" panose="020B0604030504040204" pitchFamily="50" charset="-128"/>
                <a:hlinkClick r:id="rId3" action="ppaction://hlinksldjump"/>
              </a:rPr>
              <a:t>作業環境</a:t>
            </a:r>
            <a:endParaRPr lang="en-US" altLang="ja-JP" sz="1700" dirty="0" smtClean="0">
              <a:latin typeface="Meiryo UI" panose="020B0604030504040204" pitchFamily="50" charset="-128"/>
              <a:ea typeface="Meiryo UI" panose="020B0604030504040204" pitchFamily="50" charset="-128"/>
            </a:endParaRPr>
          </a:p>
          <a:p>
            <a:pPr lvl="1"/>
            <a:r>
              <a:rPr lang="en-US" altLang="ja-JP" sz="1700" dirty="0" smtClean="0">
                <a:latin typeface="Meiryo UI" panose="020B0604030504040204" pitchFamily="50" charset="-128"/>
                <a:ea typeface="Meiryo UI" panose="020B0604030504040204" pitchFamily="50" charset="-128"/>
              </a:rPr>
              <a:t>1.3  </a:t>
            </a:r>
            <a:r>
              <a:rPr lang="ja-JP" altLang="en-US" sz="1700" dirty="0" smtClean="0">
                <a:latin typeface="Meiryo UI" panose="020B0604030504040204" pitchFamily="50" charset="-128"/>
                <a:ea typeface="Meiryo UI" panose="020B0604030504040204" pitchFamily="50" charset="-128"/>
                <a:hlinkClick r:id="rId4" action="ppaction://hlinksldjump"/>
              </a:rPr>
              <a:t>シナリオ</a:t>
            </a:r>
            <a:endParaRPr lang="en-US" altLang="ja-JP" sz="1700" dirty="0" smtClean="0">
              <a:latin typeface="Meiryo UI" panose="020B0604030504040204" pitchFamily="50" charset="-128"/>
              <a:ea typeface="Meiryo UI" panose="020B0604030504040204" pitchFamily="50" charset="-128"/>
            </a:endParaRPr>
          </a:p>
          <a:p>
            <a:pPr lvl="1"/>
            <a:r>
              <a:rPr lang="en-US" altLang="ja-JP" sz="1700" dirty="0" smtClean="0">
                <a:latin typeface="Meiryo UI" panose="020B0604030504040204" pitchFamily="50" charset="-128"/>
                <a:ea typeface="Meiryo UI" panose="020B0604030504040204" pitchFamily="50" charset="-128"/>
              </a:rPr>
              <a:t>1.4</a:t>
            </a:r>
            <a:r>
              <a:rPr lang="ja-JP" altLang="en-US" sz="1700" dirty="0">
                <a:latin typeface="Meiryo UI" panose="020B0604030504040204" pitchFamily="50" charset="-128"/>
                <a:ea typeface="Meiryo UI" panose="020B0604030504040204" pitchFamily="50" charset="-128"/>
              </a:rPr>
              <a:t>　</a:t>
            </a:r>
            <a:r>
              <a:rPr lang="ja-JP" altLang="en-US" sz="1700" dirty="0" smtClean="0">
                <a:latin typeface="Meiryo UI" panose="020B0604030504040204" pitchFamily="50" charset="-128"/>
                <a:ea typeface="Meiryo UI" panose="020B0604030504040204" pitchFamily="50" charset="-128"/>
                <a:hlinkClick r:id="rId5" action="ppaction://hlinksldjump"/>
              </a:rPr>
              <a:t>事前準備</a:t>
            </a:r>
            <a:endParaRPr lang="en-US" altLang="ja-JP" sz="1700" dirty="0">
              <a:latin typeface="Meiryo UI" panose="020B0604030504040204" pitchFamily="50" charset="-128"/>
              <a:ea typeface="Meiryo UI" panose="020B0604030504040204" pitchFamily="50" charset="-128"/>
            </a:endParaRPr>
          </a:p>
          <a:p>
            <a:pPr lvl="1"/>
            <a:endParaRPr lang="en-US" altLang="ja-JP" sz="1700" dirty="0">
              <a:latin typeface="Meiryo UI" panose="020B0604030504040204" pitchFamily="50" charset="-128"/>
              <a:ea typeface="Meiryo UI" panose="020B0604030504040204" pitchFamily="50" charset="-128"/>
            </a:endParaRPr>
          </a:p>
          <a:p>
            <a:pPr marL="342900" indent="-342900">
              <a:buFont typeface="+mj-lt"/>
              <a:buAutoNum type="arabicPeriod"/>
            </a:pPr>
            <a:r>
              <a:rPr lang="ja-JP" altLang="en-US" sz="1700" dirty="0">
                <a:latin typeface="Meiryo UI" panose="020B0604030504040204" pitchFamily="50" charset="-128"/>
                <a:ea typeface="Meiryo UI" panose="020B0604030504040204" pitchFamily="50" charset="-128"/>
              </a:rPr>
              <a:t>実習</a:t>
            </a:r>
            <a:endParaRPr lang="en-US" altLang="ja-JP" sz="1700" dirty="0" smtClean="0">
              <a:latin typeface="Meiryo UI" panose="020B0604030504040204" pitchFamily="50" charset="-128"/>
              <a:ea typeface="Meiryo UI" panose="020B0604030504040204" pitchFamily="50" charset="-128"/>
            </a:endParaRPr>
          </a:p>
          <a:p>
            <a:pPr lvl="1"/>
            <a:r>
              <a:rPr lang="en-US" altLang="ja-JP" sz="1700" dirty="0" smtClean="0">
                <a:latin typeface="Meiryo UI" panose="020B0604030504040204" pitchFamily="50" charset="-128"/>
                <a:ea typeface="Meiryo UI" panose="020B0604030504040204" pitchFamily="50" charset="-128"/>
              </a:rPr>
              <a:t>2.1</a:t>
            </a:r>
            <a:r>
              <a:rPr lang="ja-JP" altLang="en-US" sz="1700" dirty="0" smtClean="0">
                <a:latin typeface="Meiryo UI" panose="020B0604030504040204" pitchFamily="50" charset="-128"/>
                <a:ea typeface="Meiryo UI" panose="020B0604030504040204" pitchFamily="50" charset="-128"/>
              </a:rPr>
              <a:t>　</a:t>
            </a:r>
            <a:r>
              <a:rPr lang="ja-JP" altLang="en-US" sz="1700" dirty="0" smtClean="0">
                <a:latin typeface="Meiryo UI" panose="020B0604030504040204" pitchFamily="50" charset="-128"/>
                <a:ea typeface="Meiryo UI" panose="020B0604030504040204" pitchFamily="50" charset="-128"/>
                <a:hlinkClick r:id="rId6" action="ppaction://hlinksldjump"/>
              </a:rPr>
              <a:t>リモートリポジトリの登録</a:t>
            </a:r>
            <a:endParaRPr lang="en-US" altLang="ja-JP" sz="1700" dirty="0">
              <a:latin typeface="Meiryo UI" panose="020B0604030504040204" pitchFamily="50" charset="-128"/>
              <a:ea typeface="Meiryo UI" panose="020B0604030504040204" pitchFamily="50" charset="-128"/>
            </a:endParaRPr>
          </a:p>
          <a:p>
            <a:pPr lvl="1"/>
            <a:r>
              <a:rPr lang="en-US" altLang="ja-JP" sz="1700" dirty="0" smtClean="0">
                <a:latin typeface="Meiryo UI" panose="020B0604030504040204" pitchFamily="50" charset="-128"/>
                <a:ea typeface="Meiryo UI" panose="020B0604030504040204" pitchFamily="50" charset="-128"/>
              </a:rPr>
              <a:t>2.2</a:t>
            </a:r>
            <a:r>
              <a:rPr lang="ja-JP" altLang="en-US" sz="1700" dirty="0" smtClean="0">
                <a:latin typeface="Meiryo UI" panose="020B0604030504040204" pitchFamily="50" charset="-128"/>
                <a:ea typeface="Meiryo UI" panose="020B0604030504040204" pitchFamily="50" charset="-128"/>
              </a:rPr>
              <a:t>　</a:t>
            </a:r>
            <a:r>
              <a:rPr lang="ja-JP" altLang="en-US" sz="1700" dirty="0" smtClean="0">
                <a:latin typeface="Meiryo UI" panose="020B0604030504040204" pitchFamily="50" charset="-128"/>
                <a:ea typeface="Meiryo UI" panose="020B0604030504040204" pitchFamily="50" charset="-128"/>
                <a:hlinkClick r:id="rId7" action="ppaction://hlinksldjump"/>
              </a:rPr>
              <a:t>登録アカウントの登録</a:t>
            </a:r>
            <a:endParaRPr lang="en-US" altLang="ja-JP" sz="1700" dirty="0" smtClean="0">
              <a:latin typeface="Meiryo UI" panose="020B0604030504040204" pitchFamily="50" charset="-128"/>
              <a:ea typeface="Meiryo UI" panose="020B0604030504040204" pitchFamily="50" charset="-128"/>
            </a:endParaRPr>
          </a:p>
          <a:p>
            <a:pPr lvl="1"/>
            <a:r>
              <a:rPr lang="en-US" altLang="ja-JP" sz="1700" dirty="0" smtClean="0">
                <a:latin typeface="Meiryo UI" panose="020B0604030504040204" pitchFamily="50" charset="-128"/>
                <a:ea typeface="Meiryo UI" panose="020B0604030504040204" pitchFamily="50" charset="-128"/>
              </a:rPr>
              <a:t>2.3</a:t>
            </a:r>
            <a:r>
              <a:rPr lang="ja-JP" altLang="en-US" sz="1700" dirty="0" smtClean="0">
                <a:latin typeface="Meiryo UI" panose="020B0604030504040204" pitchFamily="50" charset="-128"/>
                <a:ea typeface="Meiryo UI" panose="020B0604030504040204" pitchFamily="50" charset="-128"/>
              </a:rPr>
              <a:t>　</a:t>
            </a:r>
            <a:r>
              <a:rPr lang="ja-JP" altLang="en-US" sz="1700" dirty="0">
                <a:latin typeface="Meiryo UI" panose="020B0604030504040204" pitchFamily="50" charset="-128"/>
                <a:ea typeface="Meiryo UI" panose="020B0604030504040204" pitchFamily="50" charset="-128"/>
                <a:hlinkClick r:id="rId8" action="ppaction://hlinksldjump"/>
              </a:rPr>
              <a:t>資材</a:t>
            </a:r>
            <a:r>
              <a:rPr lang="ja-JP" altLang="en-US" sz="1700" dirty="0" smtClean="0">
                <a:latin typeface="Meiryo UI" panose="020B0604030504040204" pitchFamily="50" charset="-128"/>
                <a:ea typeface="Meiryo UI" panose="020B0604030504040204" pitchFamily="50" charset="-128"/>
                <a:hlinkClick r:id="rId8" action="ppaction://hlinksldjump"/>
              </a:rPr>
              <a:t>紐付の登録</a:t>
            </a:r>
            <a:endParaRPr lang="en-US" altLang="ja-JP" sz="1700" dirty="0" smtClean="0">
              <a:latin typeface="Meiryo UI" panose="020B0604030504040204" pitchFamily="50" charset="-128"/>
              <a:ea typeface="Meiryo UI" panose="020B0604030504040204" pitchFamily="50" charset="-128"/>
            </a:endParaRPr>
          </a:p>
          <a:p>
            <a:pPr lvl="1"/>
            <a:r>
              <a:rPr lang="en-US" altLang="ja-JP" sz="1700" dirty="0" smtClean="0">
                <a:latin typeface="Meiryo UI" panose="020B0604030504040204" pitchFamily="50" charset="-128"/>
                <a:ea typeface="Meiryo UI" panose="020B0604030504040204" pitchFamily="50" charset="-128"/>
              </a:rPr>
              <a:t>2.4</a:t>
            </a:r>
            <a:r>
              <a:rPr lang="ja-JP" altLang="en-US" sz="1700" dirty="0">
                <a:latin typeface="Meiryo UI" panose="020B0604030504040204" pitchFamily="50" charset="-128"/>
                <a:ea typeface="Meiryo UI" panose="020B0604030504040204" pitchFamily="50" charset="-128"/>
              </a:rPr>
              <a:t>　</a:t>
            </a:r>
            <a:r>
              <a:rPr lang="ja-JP" altLang="en-US" sz="1700" dirty="0" smtClean="0">
                <a:latin typeface="Meiryo UI" panose="020B0604030504040204" pitchFamily="50" charset="-128"/>
                <a:ea typeface="Meiryo UI" panose="020B0604030504040204" pitchFamily="50" charset="-128"/>
                <a:hlinkClick r:id="rId9" action="ppaction://hlinksldjump"/>
              </a:rPr>
              <a:t>ドライラン</a:t>
            </a:r>
            <a:r>
              <a:rPr lang="ja-JP" altLang="en-US" sz="1700" dirty="0">
                <a:latin typeface="Meiryo UI" panose="020B0604030504040204" pitchFamily="50" charset="-128"/>
                <a:ea typeface="Meiryo UI" panose="020B0604030504040204" pitchFamily="50" charset="-128"/>
                <a:hlinkClick r:id="rId9" action="ppaction://hlinksldjump"/>
              </a:rPr>
              <a:t>で</a:t>
            </a:r>
            <a:r>
              <a:rPr lang="ja-JP" altLang="en-US" sz="1700" dirty="0" smtClean="0">
                <a:latin typeface="Meiryo UI" panose="020B0604030504040204" pitchFamily="50" charset="-128"/>
                <a:ea typeface="Meiryo UI" panose="020B0604030504040204" pitchFamily="50" charset="-128"/>
                <a:hlinkClick r:id="rId9" action="ppaction://hlinksldjump"/>
              </a:rPr>
              <a:t>実行</a:t>
            </a:r>
            <a:r>
              <a:rPr lang="en-US" altLang="ja-JP" sz="1700" dirty="0" smtClean="0">
                <a:latin typeface="Meiryo UI" panose="020B0604030504040204" pitchFamily="50" charset="-128"/>
                <a:ea typeface="Meiryo UI" panose="020B0604030504040204" pitchFamily="50" charset="-128"/>
                <a:hlinkClick r:id="rId9" action="ppaction://hlinksldjump"/>
              </a:rPr>
              <a:t>(1</a:t>
            </a:r>
            <a:r>
              <a:rPr lang="ja-JP" altLang="en-US" sz="1700" dirty="0" smtClean="0">
                <a:latin typeface="Meiryo UI" panose="020B0604030504040204" pitchFamily="50" charset="-128"/>
                <a:ea typeface="Meiryo UI" panose="020B0604030504040204" pitchFamily="50" charset="-128"/>
                <a:hlinkClick r:id="rId9" action="ppaction://hlinksldjump"/>
              </a:rPr>
              <a:t>回目</a:t>
            </a:r>
            <a:r>
              <a:rPr lang="en-US" altLang="ja-JP" sz="1700" dirty="0" smtClean="0">
                <a:latin typeface="Meiryo UI" panose="020B0604030504040204" pitchFamily="50" charset="-128"/>
                <a:ea typeface="Meiryo UI" panose="020B0604030504040204" pitchFamily="50" charset="-128"/>
                <a:hlinkClick r:id="rId9" action="ppaction://hlinksldjump"/>
              </a:rPr>
              <a:t>)</a:t>
            </a:r>
            <a:endParaRPr lang="en-US" altLang="ja-JP" sz="1700" dirty="0" smtClean="0">
              <a:latin typeface="Meiryo UI" panose="020B0604030504040204" pitchFamily="50" charset="-128"/>
              <a:ea typeface="Meiryo UI" panose="020B0604030504040204" pitchFamily="50" charset="-128"/>
            </a:endParaRPr>
          </a:p>
          <a:p>
            <a:pPr lvl="1"/>
            <a:r>
              <a:rPr lang="en-US" altLang="ja-JP" sz="1700" dirty="0" smtClean="0">
                <a:latin typeface="Meiryo UI" panose="020B0604030504040204" pitchFamily="50" charset="-128"/>
                <a:ea typeface="Meiryo UI" panose="020B0604030504040204" pitchFamily="50" charset="-128"/>
              </a:rPr>
              <a:t>2.5</a:t>
            </a:r>
            <a:r>
              <a:rPr lang="ja-JP" altLang="en-US" sz="1700" dirty="0">
                <a:latin typeface="Meiryo UI" panose="020B0604030504040204" pitchFamily="50" charset="-128"/>
                <a:ea typeface="Meiryo UI" panose="020B0604030504040204" pitchFamily="50" charset="-128"/>
              </a:rPr>
              <a:t>　</a:t>
            </a:r>
            <a:r>
              <a:rPr lang="en-US" altLang="ja-JP" sz="1700" dirty="0" smtClean="0">
                <a:latin typeface="Meiryo UI" panose="020B0604030504040204" pitchFamily="50" charset="-128"/>
                <a:ea typeface="Meiryo UI" panose="020B0604030504040204" pitchFamily="50" charset="-128"/>
                <a:hlinkClick r:id="rId10" action="ppaction://hlinksldjump"/>
              </a:rPr>
              <a:t>Playbook</a:t>
            </a:r>
            <a:r>
              <a:rPr lang="ja-JP" altLang="en-US" sz="1700" dirty="0">
                <a:latin typeface="Meiryo UI" panose="020B0604030504040204" pitchFamily="50" charset="-128"/>
                <a:ea typeface="Meiryo UI" panose="020B0604030504040204" pitchFamily="50" charset="-128"/>
                <a:hlinkClick r:id="rId10" action="ppaction://hlinksldjump"/>
              </a:rPr>
              <a:t>の</a:t>
            </a:r>
            <a:r>
              <a:rPr lang="ja-JP" altLang="en-US" sz="1700" dirty="0" smtClean="0">
                <a:latin typeface="Meiryo UI" panose="020B0604030504040204" pitchFamily="50" charset="-128"/>
                <a:ea typeface="Meiryo UI" panose="020B0604030504040204" pitchFamily="50" charset="-128"/>
                <a:hlinkClick r:id="rId10" action="ppaction://hlinksldjump"/>
              </a:rPr>
              <a:t>修正</a:t>
            </a:r>
            <a:endParaRPr lang="en-US" altLang="ja-JP" sz="1700" dirty="0" smtClean="0">
              <a:latin typeface="Meiryo UI" panose="020B0604030504040204" pitchFamily="50" charset="-128"/>
              <a:ea typeface="Meiryo UI" panose="020B0604030504040204" pitchFamily="50" charset="-128"/>
            </a:endParaRPr>
          </a:p>
          <a:p>
            <a:pPr lvl="1"/>
            <a:r>
              <a:rPr lang="en-US" altLang="ja-JP" sz="1700" dirty="0" smtClean="0">
                <a:latin typeface="Meiryo UI" panose="020B0604030504040204" pitchFamily="50" charset="-128"/>
                <a:ea typeface="Meiryo UI" panose="020B0604030504040204" pitchFamily="50" charset="-128"/>
              </a:rPr>
              <a:t>2.6</a:t>
            </a:r>
            <a:r>
              <a:rPr lang="ja-JP" altLang="en-US" sz="1700" dirty="0" smtClean="0">
                <a:latin typeface="Meiryo UI" panose="020B0604030504040204" pitchFamily="50" charset="-128"/>
                <a:ea typeface="Meiryo UI" panose="020B0604030504040204" pitchFamily="50" charset="-128"/>
              </a:rPr>
              <a:t>　</a:t>
            </a:r>
            <a:r>
              <a:rPr lang="ja-JP" altLang="en-US" sz="1700" dirty="0" smtClean="0">
                <a:latin typeface="Meiryo UI" panose="020B0604030504040204" pitchFamily="50" charset="-128"/>
                <a:ea typeface="Meiryo UI" panose="020B0604030504040204" pitchFamily="50" charset="-128"/>
                <a:hlinkClick r:id="rId11" action="ppaction://hlinksldjump"/>
              </a:rPr>
              <a:t>ドライランで実行</a:t>
            </a:r>
            <a:r>
              <a:rPr lang="en-US" altLang="ja-JP" sz="1700" dirty="0" smtClean="0">
                <a:latin typeface="Meiryo UI" panose="020B0604030504040204" pitchFamily="50" charset="-128"/>
                <a:ea typeface="Meiryo UI" panose="020B0604030504040204" pitchFamily="50" charset="-128"/>
                <a:hlinkClick r:id="rId11" action="ppaction://hlinksldjump"/>
              </a:rPr>
              <a:t>(2</a:t>
            </a:r>
            <a:r>
              <a:rPr lang="ja-JP" altLang="en-US" sz="1700" dirty="0" smtClean="0">
                <a:latin typeface="Meiryo UI" panose="020B0604030504040204" pitchFamily="50" charset="-128"/>
                <a:ea typeface="Meiryo UI" panose="020B0604030504040204" pitchFamily="50" charset="-128"/>
                <a:hlinkClick r:id="rId11" action="ppaction://hlinksldjump"/>
              </a:rPr>
              <a:t>回目</a:t>
            </a:r>
            <a:r>
              <a:rPr lang="en-US" altLang="ja-JP" sz="1700" dirty="0" smtClean="0">
                <a:latin typeface="Meiryo UI" panose="020B0604030504040204" pitchFamily="50" charset="-128"/>
                <a:ea typeface="Meiryo UI" panose="020B0604030504040204" pitchFamily="50" charset="-128"/>
                <a:hlinkClick r:id="rId11" action="ppaction://hlinksldjump"/>
              </a:rPr>
              <a:t>)</a:t>
            </a:r>
            <a:endParaRPr lang="en-US" altLang="ja-JP" sz="1700" dirty="0" smtClean="0">
              <a:latin typeface="Meiryo UI" panose="020B0604030504040204" pitchFamily="50" charset="-128"/>
              <a:ea typeface="Meiryo UI" panose="020B0604030504040204" pitchFamily="50" charset="-128"/>
            </a:endParaRPr>
          </a:p>
          <a:p>
            <a:pPr lvl="1"/>
            <a:r>
              <a:rPr lang="en-US" altLang="ja-JP" sz="1700" dirty="0" smtClean="0">
                <a:latin typeface="Meiryo UI" panose="020B0604030504040204" pitchFamily="50" charset="-128"/>
                <a:ea typeface="Meiryo UI" panose="020B0604030504040204" pitchFamily="50" charset="-128"/>
              </a:rPr>
              <a:t>2.7</a:t>
            </a:r>
            <a:r>
              <a:rPr lang="ja-JP" altLang="en-US" sz="1700" dirty="0">
                <a:latin typeface="Meiryo UI" panose="020B0604030504040204" pitchFamily="50" charset="-128"/>
                <a:ea typeface="Meiryo UI" panose="020B0604030504040204" pitchFamily="50" charset="-128"/>
              </a:rPr>
              <a:t>　</a:t>
            </a:r>
            <a:r>
              <a:rPr lang="ja-JP" altLang="en-US" sz="1700" dirty="0" smtClean="0">
                <a:latin typeface="Meiryo UI" panose="020B0604030504040204" pitchFamily="50" charset="-128"/>
                <a:ea typeface="Meiryo UI" panose="020B0604030504040204" pitchFamily="50" charset="-128"/>
                <a:hlinkClick r:id="rId12" action="ppaction://hlinksldjump"/>
              </a:rPr>
              <a:t>ターゲットサーバへ実行</a:t>
            </a:r>
            <a:endParaRPr lang="en-US" altLang="ja-JP" sz="1700" dirty="0" smtClean="0">
              <a:latin typeface="Meiryo UI" panose="020B0604030504040204" pitchFamily="50" charset="-128"/>
              <a:ea typeface="Meiryo UI" panose="020B0604030504040204" pitchFamily="50" charset="-128"/>
            </a:endParaRPr>
          </a:p>
          <a:p>
            <a:pPr lvl="1"/>
            <a:r>
              <a:rPr lang="en-US" altLang="ja-JP" sz="1700" dirty="0" smtClean="0">
                <a:latin typeface="+mn-ea"/>
              </a:rPr>
              <a:t> </a:t>
            </a:r>
            <a:endParaRPr lang="en-US" altLang="ja-JP" sz="1700" dirty="0">
              <a:latin typeface="+mn-ea"/>
            </a:endParaRPr>
          </a:p>
        </p:txBody>
      </p:sp>
    </p:spTree>
    <p:extLst>
      <p:ext uri="{BB962C8B-B14F-4D97-AF65-F5344CB8AC3E}">
        <p14:creationId xmlns:p14="http://schemas.microsoft.com/office/powerpoint/2010/main" val="279974825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sz="quarter" idx="10"/>
          </p:nvPr>
        </p:nvSpPr>
        <p:spPr>
          <a:xfrm>
            <a:off x="214864" y="856627"/>
            <a:ext cx="8677736" cy="5596794"/>
          </a:xfrm>
        </p:spPr>
        <p:txBody>
          <a:bodyPr>
            <a:normAutofit/>
          </a:bodyPr>
          <a:lstStyle/>
          <a:p>
            <a:r>
              <a:rPr lang="ja-JP" altLang="en-US" sz="1600" b="1" dirty="0" smtClean="0"/>
              <a:t>作業</a:t>
            </a:r>
            <a:r>
              <a:rPr lang="ja-JP" altLang="en-US" sz="1600" b="1" dirty="0"/>
              <a:t>実行</a:t>
            </a:r>
            <a:r>
              <a:rPr lang="ja-JP" altLang="en-US" sz="1600" b="1" dirty="0" smtClean="0"/>
              <a:t>から実際にターゲットサーバへ実行</a:t>
            </a:r>
            <a:endParaRPr lang="en-US" altLang="ja-JP" sz="1600" b="1" dirty="0" smtClean="0"/>
          </a:p>
          <a:p>
            <a:pPr lvl="1"/>
            <a:r>
              <a:rPr lang="ja-JP" altLang="en-US" dirty="0" smtClean="0"/>
              <a:t>下へスクロールし実行をクリック、実行しますかのポップアップが出るので「</a:t>
            </a:r>
            <a:r>
              <a:rPr lang="en-US" altLang="ja-JP" dirty="0" smtClean="0"/>
              <a:t>OK</a:t>
            </a:r>
            <a:r>
              <a:rPr lang="ja-JP" altLang="en-US" dirty="0" smtClean="0"/>
              <a:t>」をクリックして下さい。実行されステータスが完了の表示になったら無事に反映完了です。</a:t>
            </a:r>
            <a:endParaRPr lang="en-US" altLang="ja-JP" dirty="0" smtClean="0"/>
          </a:p>
          <a:p>
            <a:pPr marL="180000" lvl="1" indent="0">
              <a:buNone/>
            </a:pPr>
            <a:endParaRPr kumimoji="1" lang="en-US" altLang="ja-JP" dirty="0" smtClean="0"/>
          </a:p>
        </p:txBody>
      </p:sp>
      <p:sp>
        <p:nvSpPr>
          <p:cNvPr id="2" name="タイトル 1"/>
          <p:cNvSpPr>
            <a:spLocks noGrp="1"/>
          </p:cNvSpPr>
          <p:nvPr>
            <p:ph type="title"/>
          </p:nvPr>
        </p:nvSpPr>
        <p:spPr/>
        <p:txBody>
          <a:bodyPr>
            <a:normAutofit/>
          </a:bodyPr>
          <a:lstStyle/>
          <a:p>
            <a:r>
              <a:rPr lang="en-US" altLang="ja-JP" dirty="0" smtClean="0">
                <a:latin typeface="Meiryo UI" panose="020B0604030504040204" pitchFamily="50" charset="-128"/>
                <a:ea typeface="Meiryo UI" panose="020B0604030504040204" pitchFamily="50" charset="-128"/>
              </a:rPr>
              <a:t>2.7</a:t>
            </a:r>
            <a:r>
              <a:rPr lang="ja-JP" altLang="en-US" dirty="0">
                <a:latin typeface="Meiryo UI" panose="020B0604030504040204" pitchFamily="50" charset="-128"/>
                <a:ea typeface="Meiryo UI" panose="020B0604030504040204" pitchFamily="50" charset="-128"/>
              </a:rPr>
              <a:t>　ターゲットサーバへ</a:t>
            </a:r>
            <a:r>
              <a:rPr lang="ja-JP" altLang="en-US" dirty="0" smtClean="0">
                <a:latin typeface="Meiryo UI" panose="020B0604030504040204" pitchFamily="50" charset="-128"/>
                <a:ea typeface="Meiryo UI" panose="020B0604030504040204" pitchFamily="50" charset="-128"/>
              </a:rPr>
              <a:t>実行</a:t>
            </a:r>
            <a:r>
              <a:rPr lang="en-US" altLang="ja-JP" dirty="0" smtClean="0">
                <a:latin typeface="Meiryo UI" panose="020B0604030504040204" pitchFamily="50" charset="-128"/>
                <a:ea typeface="Meiryo UI" panose="020B0604030504040204" pitchFamily="50" charset="-128"/>
              </a:rPr>
              <a:t>(2/2)</a:t>
            </a:r>
            <a:endParaRPr kumimoji="1" lang="ja-JP" altLang="en-US" dirty="0"/>
          </a:p>
        </p:txBody>
      </p:sp>
      <p:pic>
        <p:nvPicPr>
          <p:cNvPr id="5" name="図 4"/>
          <p:cNvPicPr>
            <a:picLocks noChangeAspect="1"/>
          </p:cNvPicPr>
          <p:nvPr/>
        </p:nvPicPr>
        <p:blipFill rotWithShape="1">
          <a:blip r:embed="rId2"/>
          <a:srcRect l="11022" r="25417"/>
          <a:stretch/>
        </p:blipFill>
        <p:spPr>
          <a:xfrm>
            <a:off x="343847" y="1923866"/>
            <a:ext cx="5400750" cy="2585284"/>
          </a:xfrm>
          <a:prstGeom prst="rect">
            <a:avLst/>
          </a:prstGeom>
        </p:spPr>
      </p:pic>
      <p:sp>
        <p:nvSpPr>
          <p:cNvPr id="6" name="角丸四角形 5"/>
          <p:cNvSpPr/>
          <p:nvPr/>
        </p:nvSpPr>
        <p:spPr bwMode="auto">
          <a:xfrm>
            <a:off x="1440622" y="3934640"/>
            <a:ext cx="1008140" cy="230629"/>
          </a:xfrm>
          <a:prstGeom prst="roundRect">
            <a:avLst>
              <a:gd name="adj" fmla="val 5764"/>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dirty="0" smtClean="0">
              <a:solidFill>
                <a:srgbClr val="FF0000"/>
              </a:solidFill>
              <a:latin typeface="+mn-ea"/>
            </a:endParaRPr>
          </a:p>
        </p:txBody>
      </p:sp>
      <p:pic>
        <p:nvPicPr>
          <p:cNvPr id="7" name="図 6"/>
          <p:cNvPicPr>
            <a:picLocks noChangeAspect="1"/>
          </p:cNvPicPr>
          <p:nvPr/>
        </p:nvPicPr>
        <p:blipFill>
          <a:blip r:embed="rId3"/>
          <a:stretch>
            <a:fillRect/>
          </a:stretch>
        </p:blipFill>
        <p:spPr>
          <a:xfrm>
            <a:off x="4860040" y="2636890"/>
            <a:ext cx="3869374" cy="3734396"/>
          </a:xfrm>
          <a:prstGeom prst="rect">
            <a:avLst/>
          </a:prstGeom>
        </p:spPr>
      </p:pic>
      <p:sp>
        <p:nvSpPr>
          <p:cNvPr id="8" name="角丸四角形 7"/>
          <p:cNvSpPr/>
          <p:nvPr/>
        </p:nvSpPr>
        <p:spPr bwMode="auto">
          <a:xfrm>
            <a:off x="6876320" y="3211029"/>
            <a:ext cx="268874" cy="140482"/>
          </a:xfrm>
          <a:prstGeom prst="roundRect">
            <a:avLst>
              <a:gd name="adj" fmla="val 5764"/>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dirty="0" smtClean="0">
              <a:solidFill>
                <a:srgbClr val="FF0000"/>
              </a:solidFill>
              <a:latin typeface="+mn-ea"/>
            </a:endParaRPr>
          </a:p>
        </p:txBody>
      </p:sp>
      <p:sp>
        <p:nvSpPr>
          <p:cNvPr id="9" name="屈折矢印 8"/>
          <p:cNvSpPr/>
          <p:nvPr/>
        </p:nvSpPr>
        <p:spPr bwMode="auto">
          <a:xfrm rot="5400000">
            <a:off x="2492390" y="4611188"/>
            <a:ext cx="1616483" cy="1658059"/>
          </a:xfrm>
          <a:prstGeom prst="bentUpArrow">
            <a:avLst>
              <a:gd name="adj1" fmla="val 15675"/>
              <a:gd name="adj2" fmla="val 25000"/>
              <a:gd name="adj3" fmla="val 21891"/>
            </a:avLst>
          </a:prstGeom>
          <a:solidFill>
            <a:srgbClr val="FFC000"/>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Tree>
    <p:extLst>
      <p:ext uri="{BB962C8B-B14F-4D97-AF65-F5344CB8AC3E}">
        <p14:creationId xmlns:p14="http://schemas.microsoft.com/office/powerpoint/2010/main" val="1465883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468851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9388" y="3045072"/>
            <a:ext cx="8784000" cy="467239"/>
          </a:xfrm>
        </p:spPr>
        <p:txBody>
          <a:bodyPr/>
          <a:lstStyle/>
          <a:p>
            <a:r>
              <a:rPr lang="en-US" altLang="ja-JP" dirty="0"/>
              <a:t>1.</a:t>
            </a:r>
            <a:r>
              <a:rPr lang="ja-JP" altLang="en-US" dirty="0"/>
              <a:t>　はじめに</a:t>
            </a:r>
            <a:endParaRPr kumimoji="1" lang="ja-JP" altLang="en-US" dirty="0"/>
          </a:p>
        </p:txBody>
      </p:sp>
    </p:spTree>
    <p:extLst>
      <p:ext uri="{BB962C8B-B14F-4D97-AF65-F5344CB8AC3E}">
        <p14:creationId xmlns:p14="http://schemas.microsoft.com/office/powerpoint/2010/main" val="12113850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sz="quarter" idx="10"/>
          </p:nvPr>
        </p:nvSpPr>
        <p:spPr>
          <a:xfrm>
            <a:off x="214864" y="856627"/>
            <a:ext cx="8677736" cy="5596794"/>
          </a:xfrm>
        </p:spPr>
        <p:txBody>
          <a:bodyPr>
            <a:normAutofit/>
          </a:bodyPr>
          <a:lstStyle/>
          <a:p>
            <a:r>
              <a:rPr lang="ja-JP" altLang="en-US" b="1" dirty="0" smtClean="0"/>
              <a:t>メイン</a:t>
            </a:r>
            <a:r>
              <a:rPr lang="ja-JP" altLang="en-US" b="1" dirty="0"/>
              <a:t>メニュ</a:t>
            </a:r>
            <a:r>
              <a:rPr lang="ja-JP" altLang="en-US" b="1" dirty="0" smtClean="0"/>
              <a:t>ー</a:t>
            </a:r>
            <a:endParaRPr kumimoji="1" lang="en-US" altLang="ja-JP" b="1" dirty="0" smtClean="0"/>
          </a:p>
          <a:p>
            <a:pPr lvl="1"/>
            <a:r>
              <a:rPr lang="ja-JP" altLang="en-US" dirty="0"/>
              <a:t>本書では、メニューグループ</a:t>
            </a:r>
            <a:r>
              <a:rPr lang="ja-JP" altLang="en-US" dirty="0" smtClean="0"/>
              <a:t>の</a:t>
            </a:r>
            <a:r>
              <a:rPr lang="en-US" altLang="ja-JP" dirty="0" smtClean="0"/>
              <a:t/>
            </a:r>
            <a:br>
              <a:rPr lang="en-US" altLang="ja-JP" dirty="0" smtClean="0"/>
            </a:br>
            <a:r>
              <a:rPr lang="ja-JP" altLang="en-US" dirty="0" smtClean="0"/>
              <a:t>「</a:t>
            </a:r>
            <a:r>
              <a:rPr lang="en-US" altLang="ja-JP" b="1" dirty="0"/>
              <a:t>CI/CD for </a:t>
            </a:r>
            <a:r>
              <a:rPr lang="en-US" altLang="ja-JP" b="1" dirty="0" err="1"/>
              <a:t>IaC</a:t>
            </a:r>
            <a:r>
              <a:rPr lang="ja-JP" altLang="en-US" dirty="0"/>
              <a:t>」について</a:t>
            </a:r>
            <a:r>
              <a:rPr lang="ja-JP" altLang="en-US" dirty="0" smtClean="0"/>
              <a:t>、</a:t>
            </a:r>
            <a:r>
              <a:rPr lang="ja-JP" altLang="en-US" dirty="0"/>
              <a:t>実践形式で学習いただけます</a:t>
            </a:r>
            <a:r>
              <a:rPr lang="ja-JP" altLang="en-US" dirty="0" smtClean="0"/>
              <a:t>。</a:t>
            </a:r>
            <a:endParaRPr lang="en-US" altLang="ja-JP" dirty="0" smtClean="0"/>
          </a:p>
          <a:p>
            <a:pPr lvl="1"/>
            <a:r>
              <a:rPr lang="ja-JP" altLang="en-US" dirty="0" smtClean="0">
                <a:solidFill>
                  <a:srgbClr val="FF0000"/>
                </a:solidFill>
              </a:rPr>
              <a:t>なお本書を実施していただく前に「</a:t>
            </a:r>
            <a:r>
              <a:rPr lang="ja-JP" altLang="en-US" dirty="0" smtClean="0">
                <a:solidFill>
                  <a:srgbClr val="FF0000"/>
                </a:solidFill>
                <a:hlinkClick r:id="rId2"/>
              </a:rPr>
              <a:t>クイックスタート</a:t>
            </a:r>
            <a:r>
              <a:rPr lang="ja-JP" altLang="en-US" dirty="0" smtClean="0">
                <a:solidFill>
                  <a:srgbClr val="FF0000"/>
                </a:solidFill>
              </a:rPr>
              <a:t>」の実施が必須となります。</a:t>
            </a:r>
            <a:endParaRPr lang="en-US" altLang="ja-JP" dirty="0" smtClean="0">
              <a:solidFill>
                <a:srgbClr val="FF0000"/>
              </a:solidFill>
            </a:endParaRPr>
          </a:p>
        </p:txBody>
      </p:sp>
      <p:sp>
        <p:nvSpPr>
          <p:cNvPr id="2" name="タイトル 1"/>
          <p:cNvSpPr>
            <a:spLocks noGrp="1"/>
          </p:cNvSpPr>
          <p:nvPr>
            <p:ph type="title"/>
          </p:nvPr>
        </p:nvSpPr>
        <p:spPr/>
        <p:txBody>
          <a:bodyPr/>
          <a:lstStyle/>
          <a:p>
            <a:r>
              <a:rPr lang="en-US" altLang="ja-JP" dirty="0"/>
              <a:t>1</a:t>
            </a:r>
            <a:r>
              <a:rPr kumimoji="1" lang="en-US" altLang="ja-JP" dirty="0"/>
              <a:t>.1</a:t>
            </a:r>
            <a:r>
              <a:rPr kumimoji="1" lang="ja-JP" altLang="en-US" dirty="0"/>
              <a:t>　</a:t>
            </a:r>
            <a:r>
              <a:rPr lang="ja-JP" altLang="en-US" dirty="0"/>
              <a:t>本書について</a:t>
            </a:r>
            <a:endParaRPr kumimoji="1" lang="ja-JP" altLang="en-US" dirty="0"/>
          </a:p>
        </p:txBody>
      </p:sp>
      <p:pic>
        <p:nvPicPr>
          <p:cNvPr id="5" name="図 4"/>
          <p:cNvPicPr>
            <a:picLocks noChangeAspect="1"/>
          </p:cNvPicPr>
          <p:nvPr/>
        </p:nvPicPr>
        <p:blipFill rotWithShape="1">
          <a:blip r:embed="rId3">
            <a:extLst>
              <a:ext uri="{28A0092B-C50C-407E-A947-70E740481C1C}">
                <a14:useLocalDpi xmlns:a14="http://schemas.microsoft.com/office/drawing/2010/main" val="0"/>
              </a:ext>
            </a:extLst>
          </a:blip>
          <a:srcRect r="46048" b="25534"/>
          <a:stretch/>
        </p:blipFill>
        <p:spPr>
          <a:xfrm>
            <a:off x="1907630" y="2420860"/>
            <a:ext cx="5579876" cy="3894891"/>
          </a:xfrm>
          <a:prstGeom prst="rect">
            <a:avLst/>
          </a:prstGeom>
        </p:spPr>
      </p:pic>
    </p:spTree>
    <p:extLst>
      <p:ext uri="{BB962C8B-B14F-4D97-AF65-F5344CB8AC3E}">
        <p14:creationId xmlns:p14="http://schemas.microsoft.com/office/powerpoint/2010/main" val="19827428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sz="quarter" idx="10"/>
          </p:nvPr>
        </p:nvSpPr>
        <p:spPr>
          <a:xfrm>
            <a:off x="214864" y="856627"/>
            <a:ext cx="8677736" cy="5596794"/>
          </a:xfrm>
        </p:spPr>
        <p:txBody>
          <a:bodyPr>
            <a:normAutofit/>
          </a:bodyPr>
          <a:lstStyle/>
          <a:p>
            <a:r>
              <a:rPr kumimoji="1" lang="ja-JP" altLang="en-US" b="1" dirty="0" smtClean="0"/>
              <a:t>作業環境</a:t>
            </a:r>
            <a:endParaRPr kumimoji="1" lang="en-US" altLang="ja-JP" b="1" dirty="0" smtClean="0"/>
          </a:p>
          <a:p>
            <a:pPr lvl="1"/>
            <a:r>
              <a:rPr lang="ja-JP" altLang="en-US" dirty="0"/>
              <a:t>本書で使用する作業環境は以下の</a:t>
            </a:r>
            <a:r>
              <a:rPr lang="ja-JP" altLang="en-US" dirty="0" smtClean="0"/>
              <a:t>通りです。</a:t>
            </a:r>
            <a:endParaRPr lang="en-US" altLang="ja-JP" dirty="0" smtClean="0"/>
          </a:p>
          <a:p>
            <a:pPr lvl="1"/>
            <a:r>
              <a:rPr lang="en-US" altLang="ja-JP" dirty="0" smtClean="0"/>
              <a:t>ITA</a:t>
            </a:r>
            <a:r>
              <a:rPr lang="ja-JP" altLang="en-US" dirty="0" smtClean="0"/>
              <a:t>サーバ、ターゲットサーバの他</a:t>
            </a:r>
            <a:r>
              <a:rPr lang="ja-JP" altLang="en-US" dirty="0"/>
              <a:t>に</a:t>
            </a:r>
            <a:r>
              <a:rPr lang="ja-JP" altLang="en-US" dirty="0" smtClean="0"/>
              <a:t>、</a:t>
            </a:r>
            <a:r>
              <a:rPr lang="en-US" altLang="ja-JP" dirty="0" smtClean="0"/>
              <a:t>GitHub</a:t>
            </a:r>
            <a:r>
              <a:rPr lang="ja-JP" altLang="en-US" dirty="0" smtClean="0"/>
              <a:t>のアカウント</a:t>
            </a:r>
            <a:r>
              <a:rPr lang="ja-JP" altLang="en-US" dirty="0"/>
              <a:t>をご用意ください。</a:t>
            </a:r>
            <a:endParaRPr lang="en-US" altLang="ja-JP" dirty="0" smtClean="0"/>
          </a:p>
        </p:txBody>
      </p:sp>
      <p:sp>
        <p:nvSpPr>
          <p:cNvPr id="2" name="タイトル 1"/>
          <p:cNvSpPr>
            <a:spLocks noGrp="1"/>
          </p:cNvSpPr>
          <p:nvPr>
            <p:ph type="title"/>
          </p:nvPr>
        </p:nvSpPr>
        <p:spPr/>
        <p:txBody>
          <a:bodyPr/>
          <a:lstStyle/>
          <a:p>
            <a:r>
              <a:rPr lang="en-US" altLang="ja-JP" dirty="0" smtClean="0"/>
              <a:t>1</a:t>
            </a:r>
            <a:r>
              <a:rPr kumimoji="1" lang="en-US" altLang="ja-JP" dirty="0" smtClean="0"/>
              <a:t>.2</a:t>
            </a:r>
            <a:r>
              <a:rPr kumimoji="1" lang="ja-JP" altLang="en-US" dirty="0"/>
              <a:t>　</a:t>
            </a:r>
            <a:r>
              <a:rPr lang="ja-JP" altLang="en-US" dirty="0" smtClean="0"/>
              <a:t>作業</a:t>
            </a:r>
            <a:r>
              <a:rPr lang="ja-JP" altLang="en-US" dirty="0"/>
              <a:t>環境</a:t>
            </a:r>
            <a:endParaRPr kumimoji="1" lang="ja-JP" altLang="en-US" dirty="0"/>
          </a:p>
        </p:txBody>
      </p:sp>
      <p:sp>
        <p:nvSpPr>
          <p:cNvPr id="6" name="正方形/長方形 5"/>
          <p:cNvSpPr/>
          <p:nvPr/>
        </p:nvSpPr>
        <p:spPr bwMode="auto">
          <a:xfrm>
            <a:off x="2681420" y="2567651"/>
            <a:ext cx="3586873" cy="1596552"/>
          </a:xfrm>
          <a:prstGeom prst="rect">
            <a:avLst/>
          </a:prstGeom>
          <a:solidFill>
            <a:schemeClr val="bg1"/>
          </a:solidFill>
          <a:ln w="38100">
            <a:solidFill>
              <a:srgbClr val="002B62"/>
            </a:solidFill>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kumimoji="1" lang="en-US" altLang="ja-JP" sz="1100" b="1" dirty="0" smtClean="0">
                <a:solidFill>
                  <a:srgbClr val="002B62"/>
                </a:solidFill>
                <a:ea typeface="+mj-ea"/>
              </a:rPr>
              <a:t>CentOS 7</a:t>
            </a:r>
          </a:p>
          <a:p>
            <a:pPr algn="ctr"/>
            <a:r>
              <a:rPr kumimoji="1" lang="en-US" altLang="ja-JP" sz="1100" b="1" dirty="0" smtClean="0">
                <a:solidFill>
                  <a:srgbClr val="002B62"/>
                </a:solidFill>
                <a:ea typeface="+mj-ea"/>
              </a:rPr>
              <a:t>(ITA</a:t>
            </a:r>
            <a:r>
              <a:rPr kumimoji="1" lang="ja-JP" altLang="en-US" sz="1100" b="1" dirty="0" smtClean="0">
                <a:solidFill>
                  <a:srgbClr val="002B62"/>
                </a:solidFill>
                <a:ea typeface="+mj-ea"/>
              </a:rPr>
              <a:t>サーバ</a:t>
            </a:r>
            <a:r>
              <a:rPr kumimoji="1" lang="en-US" altLang="ja-JP" sz="1100" b="1" dirty="0" smtClean="0">
                <a:solidFill>
                  <a:srgbClr val="002B62"/>
                </a:solidFill>
                <a:ea typeface="+mj-ea"/>
              </a:rPr>
              <a:t>)</a:t>
            </a:r>
            <a:endParaRPr kumimoji="1" lang="ja-JP" altLang="en-US" sz="1100" b="1" dirty="0">
              <a:solidFill>
                <a:srgbClr val="002B62"/>
              </a:solidFill>
              <a:ea typeface="+mj-ea"/>
            </a:endParaRPr>
          </a:p>
        </p:txBody>
      </p:sp>
      <p:sp>
        <p:nvSpPr>
          <p:cNvPr id="7" name="正方形/長方形 6"/>
          <p:cNvSpPr/>
          <p:nvPr/>
        </p:nvSpPr>
        <p:spPr>
          <a:xfrm>
            <a:off x="2990506" y="2986144"/>
            <a:ext cx="1286926" cy="1050901"/>
          </a:xfrm>
          <a:prstGeom prst="rect">
            <a:avLst/>
          </a:prstGeom>
          <a:solidFill>
            <a:srgbClr val="002B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100" b="1" dirty="0" err="1" smtClean="0">
                <a:solidFill>
                  <a:schemeClr val="bg1"/>
                </a:solidFill>
              </a:rPr>
              <a:t>Exastro</a:t>
            </a:r>
            <a:r>
              <a:rPr kumimoji="1" lang="en-US" altLang="ja-JP" sz="1100" b="1" dirty="0" smtClean="0">
                <a:solidFill>
                  <a:schemeClr val="bg1"/>
                </a:solidFill>
              </a:rPr>
              <a:t> </a:t>
            </a:r>
            <a:endParaRPr lang="en-US" altLang="ja-JP" sz="1100" b="1" dirty="0">
              <a:solidFill>
                <a:schemeClr val="bg1"/>
              </a:solidFill>
            </a:endParaRPr>
          </a:p>
          <a:p>
            <a:pPr algn="ctr"/>
            <a:r>
              <a:rPr kumimoji="1" lang="en-US" altLang="ja-JP" sz="1100" b="1" dirty="0" smtClean="0">
                <a:solidFill>
                  <a:schemeClr val="bg1"/>
                </a:solidFill>
              </a:rPr>
              <a:t>IT Automation</a:t>
            </a:r>
          </a:p>
          <a:p>
            <a:pPr algn="ctr"/>
            <a:r>
              <a:rPr lang="en-US" altLang="ja-JP" sz="1100" b="1" dirty="0" smtClean="0">
                <a:solidFill>
                  <a:schemeClr val="bg1"/>
                </a:solidFill>
              </a:rPr>
              <a:t>1.8</a:t>
            </a:r>
            <a:endParaRPr kumimoji="1" lang="ja-JP" altLang="en-US" sz="1100" b="1" dirty="0">
              <a:solidFill>
                <a:schemeClr val="bg1"/>
              </a:solidFill>
            </a:endParaRPr>
          </a:p>
        </p:txBody>
      </p:sp>
      <p:sp>
        <p:nvSpPr>
          <p:cNvPr id="8" name="正方形/長方形 7"/>
          <p:cNvSpPr/>
          <p:nvPr/>
        </p:nvSpPr>
        <p:spPr>
          <a:xfrm>
            <a:off x="4724077" y="2986144"/>
            <a:ext cx="1230984" cy="1050900"/>
          </a:xfrm>
          <a:prstGeom prst="rect">
            <a:avLst/>
          </a:prstGeom>
          <a:solidFill>
            <a:srgbClr val="002B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100" b="1" dirty="0" err="1" smtClean="0">
                <a:solidFill>
                  <a:schemeClr val="bg1"/>
                </a:solidFill>
              </a:rPr>
              <a:t>Ansible</a:t>
            </a:r>
            <a:endParaRPr kumimoji="1" lang="ja-JP" altLang="en-US" sz="1100" b="1" dirty="0">
              <a:solidFill>
                <a:schemeClr val="bg1"/>
              </a:solidFill>
            </a:endParaRPr>
          </a:p>
        </p:txBody>
      </p:sp>
      <p:sp>
        <p:nvSpPr>
          <p:cNvPr id="9" name="正方形/長方形 8"/>
          <p:cNvSpPr/>
          <p:nvPr/>
        </p:nvSpPr>
        <p:spPr bwMode="auto">
          <a:xfrm>
            <a:off x="6371860" y="2565075"/>
            <a:ext cx="1696558" cy="1596552"/>
          </a:xfrm>
          <a:prstGeom prst="rect">
            <a:avLst/>
          </a:prstGeom>
          <a:solidFill>
            <a:schemeClr val="bg1"/>
          </a:solidFill>
          <a:ln w="38100">
            <a:solidFill>
              <a:srgbClr val="002B62"/>
            </a:solidFill>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kumimoji="1" lang="en-US" altLang="ja-JP" sz="1100" b="1" dirty="0" smtClean="0">
                <a:solidFill>
                  <a:srgbClr val="002B62"/>
                </a:solidFill>
                <a:ea typeface="+mj-ea"/>
              </a:rPr>
              <a:t>CentOS 7</a:t>
            </a:r>
          </a:p>
          <a:p>
            <a:pPr algn="ctr"/>
            <a:r>
              <a:rPr lang="en-US" altLang="ja-JP" sz="1100" b="1" dirty="0" smtClean="0">
                <a:solidFill>
                  <a:srgbClr val="002B62"/>
                </a:solidFill>
                <a:ea typeface="+mj-ea"/>
              </a:rPr>
              <a:t>(</a:t>
            </a:r>
            <a:r>
              <a:rPr lang="ja-JP" altLang="en-US" sz="1100" b="1" dirty="0" smtClean="0">
                <a:solidFill>
                  <a:srgbClr val="002B62"/>
                </a:solidFill>
                <a:ea typeface="+mj-ea"/>
              </a:rPr>
              <a:t>ターゲット</a:t>
            </a:r>
            <a:r>
              <a:rPr lang="ja-JP" altLang="en-US" sz="1100" b="1" dirty="0">
                <a:solidFill>
                  <a:srgbClr val="002B62"/>
                </a:solidFill>
                <a:ea typeface="+mj-ea"/>
              </a:rPr>
              <a:t>サーバ</a:t>
            </a:r>
            <a:r>
              <a:rPr lang="en-US" altLang="ja-JP" sz="1100" b="1" dirty="0" smtClean="0">
                <a:solidFill>
                  <a:srgbClr val="002B62"/>
                </a:solidFill>
                <a:ea typeface="+mj-ea"/>
              </a:rPr>
              <a:t>)</a:t>
            </a:r>
            <a:endParaRPr kumimoji="1" lang="ja-JP" altLang="en-US" sz="1100" b="1" dirty="0">
              <a:solidFill>
                <a:srgbClr val="002B62"/>
              </a:solidFill>
              <a:ea typeface="+mj-ea"/>
            </a:endParaRPr>
          </a:p>
        </p:txBody>
      </p:sp>
      <p:grpSp>
        <p:nvGrpSpPr>
          <p:cNvPr id="10" name="グループ化 9"/>
          <p:cNvGrpSpPr>
            <a:grpSpLocks noChangeAspect="1"/>
          </p:cNvGrpSpPr>
          <p:nvPr/>
        </p:nvGrpSpPr>
        <p:grpSpPr bwMode="gray">
          <a:xfrm>
            <a:off x="856703" y="3162409"/>
            <a:ext cx="961136" cy="634348"/>
            <a:chOff x="2385390" y="1237172"/>
            <a:chExt cx="1111251" cy="733425"/>
          </a:xfrm>
        </p:grpSpPr>
        <p:sp>
          <p:nvSpPr>
            <p:cNvPr id="11" name="フリーフォーム 10"/>
            <p:cNvSpPr>
              <a:spLocks noChangeAspect="1"/>
            </p:cNvSpPr>
            <p:nvPr/>
          </p:nvSpPr>
          <p:spPr bwMode="gray">
            <a:xfrm>
              <a:off x="2385390" y="1237172"/>
              <a:ext cx="1111251" cy="733425"/>
            </a:xfrm>
            <a:custGeom>
              <a:avLst/>
              <a:gdLst>
                <a:gd name="connsiteX0" fmla="*/ 15037 w 1111251"/>
                <a:gd name="connsiteY0" fmla="*/ 703262 h 733425"/>
                <a:gd name="connsiteX1" fmla="*/ 1096966 w 1111251"/>
                <a:gd name="connsiteY1" fmla="*/ 703262 h 733425"/>
                <a:gd name="connsiteX2" fmla="*/ 1111251 w 1111251"/>
                <a:gd name="connsiteY2" fmla="*/ 718730 h 733425"/>
                <a:gd name="connsiteX3" fmla="*/ 1096966 w 1111251"/>
                <a:gd name="connsiteY3" fmla="*/ 733425 h 733425"/>
                <a:gd name="connsiteX4" fmla="*/ 15037 w 1111251"/>
                <a:gd name="connsiteY4" fmla="*/ 733425 h 733425"/>
                <a:gd name="connsiteX5" fmla="*/ 0 w 1111251"/>
                <a:gd name="connsiteY5" fmla="*/ 718730 h 733425"/>
                <a:gd name="connsiteX6" fmla="*/ 15037 w 1111251"/>
                <a:gd name="connsiteY6" fmla="*/ 703262 h 733425"/>
                <a:gd name="connsiteX7" fmla="*/ 195422 w 1111251"/>
                <a:gd name="connsiteY7" fmla="*/ 517525 h 733425"/>
                <a:gd name="connsiteX8" fmla="*/ 917417 w 1111251"/>
                <a:gd name="connsiteY8" fmla="*/ 517525 h 733425"/>
                <a:gd name="connsiteX9" fmla="*/ 951977 w 1111251"/>
                <a:gd name="connsiteY9" fmla="*/ 531011 h 733425"/>
                <a:gd name="connsiteX10" fmla="*/ 1102987 w 1111251"/>
                <a:gd name="connsiteY10" fmla="*/ 664377 h 733425"/>
                <a:gd name="connsiteX11" fmla="*/ 1097728 w 1111251"/>
                <a:gd name="connsiteY11" fmla="*/ 677863 h 733425"/>
                <a:gd name="connsiteX12" fmla="*/ 15111 w 1111251"/>
                <a:gd name="connsiteY12" fmla="*/ 677863 h 733425"/>
                <a:gd name="connsiteX13" fmla="*/ 9852 w 1111251"/>
                <a:gd name="connsiteY13" fmla="*/ 664377 h 733425"/>
                <a:gd name="connsiteX14" fmla="*/ 160111 w 1111251"/>
                <a:gd name="connsiteY14" fmla="*/ 531011 h 733425"/>
                <a:gd name="connsiteX15" fmla="*/ 195422 w 1111251"/>
                <a:gd name="connsiteY15" fmla="*/ 517525 h 733425"/>
                <a:gd name="connsiteX16" fmla="*/ 194915 w 1111251"/>
                <a:gd name="connsiteY16" fmla="*/ 0 h 733425"/>
                <a:gd name="connsiteX17" fmla="*/ 917087 w 1111251"/>
                <a:gd name="connsiteY17" fmla="*/ 0 h 733425"/>
                <a:gd name="connsiteX18" fmla="*/ 936625 w 1111251"/>
                <a:gd name="connsiteY18" fmla="*/ 20252 h 733425"/>
                <a:gd name="connsiteX19" fmla="*/ 936625 w 1111251"/>
                <a:gd name="connsiteY19" fmla="*/ 470286 h 733425"/>
                <a:gd name="connsiteX20" fmla="*/ 917087 w 1111251"/>
                <a:gd name="connsiteY20" fmla="*/ 490538 h 733425"/>
                <a:gd name="connsiteX21" fmla="*/ 194915 w 1111251"/>
                <a:gd name="connsiteY21" fmla="*/ 490538 h 733425"/>
                <a:gd name="connsiteX22" fmla="*/ 174625 w 1111251"/>
                <a:gd name="connsiteY22" fmla="*/ 470286 h 733425"/>
                <a:gd name="connsiteX23" fmla="*/ 174625 w 1111251"/>
                <a:gd name="connsiteY23" fmla="*/ 20252 h 733425"/>
                <a:gd name="connsiteX24" fmla="*/ 194915 w 1111251"/>
                <a:gd name="connsiteY24" fmla="*/ 0 h 733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111251" h="733425">
                  <a:moveTo>
                    <a:pt x="15037" y="703262"/>
                  </a:moveTo>
                  <a:cubicBezTo>
                    <a:pt x="15037" y="703262"/>
                    <a:pt x="15037" y="703262"/>
                    <a:pt x="1096966" y="703262"/>
                  </a:cubicBezTo>
                  <a:cubicBezTo>
                    <a:pt x="1105236" y="703262"/>
                    <a:pt x="1111251" y="710223"/>
                    <a:pt x="1111251" y="718730"/>
                  </a:cubicBezTo>
                  <a:cubicBezTo>
                    <a:pt x="1111251" y="727238"/>
                    <a:pt x="1105236" y="733425"/>
                    <a:pt x="1096966" y="733425"/>
                  </a:cubicBezTo>
                  <a:cubicBezTo>
                    <a:pt x="1096966" y="733425"/>
                    <a:pt x="1096966" y="733425"/>
                    <a:pt x="15037" y="733425"/>
                  </a:cubicBezTo>
                  <a:cubicBezTo>
                    <a:pt x="6767" y="733425"/>
                    <a:pt x="0" y="727238"/>
                    <a:pt x="0" y="718730"/>
                  </a:cubicBezTo>
                  <a:cubicBezTo>
                    <a:pt x="0" y="710223"/>
                    <a:pt x="6767" y="703262"/>
                    <a:pt x="15037" y="703262"/>
                  </a:cubicBezTo>
                  <a:close/>
                  <a:moveTo>
                    <a:pt x="195422" y="517525"/>
                  </a:moveTo>
                  <a:cubicBezTo>
                    <a:pt x="195422" y="517525"/>
                    <a:pt x="195422" y="517525"/>
                    <a:pt x="917417" y="517525"/>
                  </a:cubicBezTo>
                  <a:cubicBezTo>
                    <a:pt x="927935" y="517525"/>
                    <a:pt x="943712" y="523519"/>
                    <a:pt x="951977" y="531011"/>
                  </a:cubicBezTo>
                  <a:cubicBezTo>
                    <a:pt x="951977" y="531011"/>
                    <a:pt x="951977" y="531011"/>
                    <a:pt x="1102987" y="664377"/>
                  </a:cubicBezTo>
                  <a:cubicBezTo>
                    <a:pt x="1111251" y="671869"/>
                    <a:pt x="1108997" y="677863"/>
                    <a:pt x="1097728" y="677863"/>
                  </a:cubicBezTo>
                  <a:lnTo>
                    <a:pt x="15111" y="677863"/>
                  </a:lnTo>
                  <a:cubicBezTo>
                    <a:pt x="3842" y="677863"/>
                    <a:pt x="1588" y="671869"/>
                    <a:pt x="9852" y="664377"/>
                  </a:cubicBezTo>
                  <a:cubicBezTo>
                    <a:pt x="9852" y="664377"/>
                    <a:pt x="9852" y="664377"/>
                    <a:pt x="160111" y="531011"/>
                  </a:cubicBezTo>
                  <a:cubicBezTo>
                    <a:pt x="168376" y="523519"/>
                    <a:pt x="184153" y="517525"/>
                    <a:pt x="195422" y="517525"/>
                  </a:cubicBezTo>
                  <a:close/>
                  <a:moveTo>
                    <a:pt x="194915" y="0"/>
                  </a:moveTo>
                  <a:cubicBezTo>
                    <a:pt x="194915" y="0"/>
                    <a:pt x="194915" y="0"/>
                    <a:pt x="917087" y="0"/>
                  </a:cubicBezTo>
                  <a:cubicBezTo>
                    <a:pt x="927607" y="0"/>
                    <a:pt x="936625" y="9001"/>
                    <a:pt x="936625" y="20252"/>
                  </a:cubicBezTo>
                  <a:cubicBezTo>
                    <a:pt x="936625" y="20252"/>
                    <a:pt x="936625" y="20252"/>
                    <a:pt x="936625" y="470286"/>
                  </a:cubicBezTo>
                  <a:cubicBezTo>
                    <a:pt x="936625" y="481537"/>
                    <a:pt x="927607" y="490538"/>
                    <a:pt x="917087" y="490538"/>
                  </a:cubicBezTo>
                  <a:cubicBezTo>
                    <a:pt x="917087" y="490538"/>
                    <a:pt x="917087" y="490538"/>
                    <a:pt x="194915" y="490538"/>
                  </a:cubicBezTo>
                  <a:cubicBezTo>
                    <a:pt x="183643" y="490538"/>
                    <a:pt x="174625" y="481537"/>
                    <a:pt x="174625" y="470286"/>
                  </a:cubicBezTo>
                  <a:cubicBezTo>
                    <a:pt x="174625" y="470286"/>
                    <a:pt x="174625" y="470286"/>
                    <a:pt x="174625" y="20252"/>
                  </a:cubicBezTo>
                  <a:cubicBezTo>
                    <a:pt x="174625" y="9001"/>
                    <a:pt x="183643" y="0"/>
                    <a:pt x="194915" y="0"/>
                  </a:cubicBezTo>
                  <a:close/>
                </a:path>
              </a:pathLst>
            </a:custGeom>
            <a:solidFill>
              <a:srgbClr val="002B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srgbClr val="000000"/>
                </a:solidFill>
                <a:effectLst/>
                <a:uLnTx/>
                <a:uFillTx/>
                <a:latin typeface="メイリオ"/>
                <a:ea typeface="メイリオ"/>
              </a:endParaRPr>
            </a:p>
          </p:txBody>
        </p:sp>
        <p:sp>
          <p:nvSpPr>
            <p:cNvPr id="12" name="フリーフォーム 11"/>
            <p:cNvSpPr>
              <a:spLocks noChangeAspect="1"/>
            </p:cNvSpPr>
            <p:nvPr/>
          </p:nvSpPr>
          <p:spPr bwMode="gray">
            <a:xfrm>
              <a:off x="2615578" y="1292734"/>
              <a:ext cx="652463" cy="593726"/>
            </a:xfrm>
            <a:custGeom>
              <a:avLst/>
              <a:gdLst>
                <a:gd name="connsiteX0" fmla="*/ 239712 w 652463"/>
                <a:gd name="connsiteY0" fmla="*/ 560388 h 593726"/>
                <a:gd name="connsiteX1" fmla="*/ 420688 w 652463"/>
                <a:gd name="connsiteY1" fmla="*/ 560388 h 593726"/>
                <a:gd name="connsiteX2" fmla="*/ 441325 w 652463"/>
                <a:gd name="connsiteY2" fmla="*/ 593726 h 593726"/>
                <a:gd name="connsiteX3" fmla="*/ 220662 w 652463"/>
                <a:gd name="connsiteY3" fmla="*/ 593726 h 593726"/>
                <a:gd name="connsiteX4" fmla="*/ 0 w 652463"/>
                <a:gd name="connsiteY4" fmla="*/ 0 h 593726"/>
                <a:gd name="connsiteX5" fmla="*/ 652463 w 652463"/>
                <a:gd name="connsiteY5" fmla="*/ 0 h 593726"/>
                <a:gd name="connsiteX6" fmla="*/ 652463 w 652463"/>
                <a:gd name="connsiteY6" fmla="*/ 381000 h 593726"/>
                <a:gd name="connsiteX7" fmla="*/ 0 w 652463"/>
                <a:gd name="connsiteY7" fmla="*/ 381000 h 5937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2463" h="593726">
                  <a:moveTo>
                    <a:pt x="239712" y="560388"/>
                  </a:moveTo>
                  <a:lnTo>
                    <a:pt x="420688" y="560388"/>
                  </a:lnTo>
                  <a:lnTo>
                    <a:pt x="441325" y="593726"/>
                  </a:lnTo>
                  <a:lnTo>
                    <a:pt x="220662" y="593726"/>
                  </a:lnTo>
                  <a:close/>
                  <a:moveTo>
                    <a:pt x="0" y="0"/>
                  </a:moveTo>
                  <a:lnTo>
                    <a:pt x="652463" y="0"/>
                  </a:lnTo>
                  <a:lnTo>
                    <a:pt x="652463" y="381000"/>
                  </a:lnTo>
                  <a:lnTo>
                    <a:pt x="0" y="38100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srgbClr val="000000"/>
                </a:solidFill>
                <a:effectLst/>
                <a:uLnTx/>
                <a:uFillTx/>
                <a:latin typeface="メイリオ"/>
                <a:ea typeface="メイリオ"/>
              </a:endParaRPr>
            </a:p>
          </p:txBody>
        </p:sp>
      </p:grpSp>
      <p:cxnSp>
        <p:nvCxnSpPr>
          <p:cNvPr id="13" name="直線矢印コネクタ 12"/>
          <p:cNvCxnSpPr/>
          <p:nvPr/>
        </p:nvCxnSpPr>
        <p:spPr bwMode="auto">
          <a:xfrm>
            <a:off x="1761307" y="3501422"/>
            <a:ext cx="1229199" cy="1"/>
          </a:xfrm>
          <a:prstGeom prst="straightConnector1">
            <a:avLst/>
          </a:prstGeom>
          <a:solidFill>
            <a:srgbClr val="FFFFFF"/>
          </a:solidFill>
          <a:ln w="38100" cap="flat" cmpd="sng" algn="ctr">
            <a:solidFill>
              <a:srgbClr val="002B62"/>
            </a:solidFill>
            <a:prstDash val="solid"/>
            <a:round/>
            <a:headEnd type="none" w="med" len="med"/>
            <a:tailEnd type="triangle"/>
          </a:ln>
          <a:effectLst>
            <a:glow rad="25400">
              <a:srgbClr val="FFFFFF">
                <a:alpha val="80000"/>
              </a:srgbClr>
            </a:glow>
          </a:effectLst>
          <a:extLst/>
        </p:spPr>
      </p:cxnSp>
      <p:sp>
        <p:nvSpPr>
          <p:cNvPr id="16" name="テキスト ボックス 15"/>
          <p:cNvSpPr txBox="1"/>
          <p:nvPr/>
        </p:nvSpPr>
        <p:spPr>
          <a:xfrm>
            <a:off x="668711" y="2908930"/>
            <a:ext cx="1339566" cy="261610"/>
          </a:xfrm>
          <a:prstGeom prst="rect">
            <a:avLst/>
          </a:prstGeom>
          <a:noFill/>
        </p:spPr>
        <p:txBody>
          <a:bodyPr wrap="square" rtlCol="0">
            <a:spAutoFit/>
          </a:bodyPr>
          <a:lstStyle/>
          <a:p>
            <a:pPr algn="ctr"/>
            <a:r>
              <a:rPr kumimoji="1" lang="en-US" altLang="ja-JP" sz="1100" b="1" dirty="0" smtClean="0">
                <a:solidFill>
                  <a:srgbClr val="002B62"/>
                </a:solidFill>
              </a:rPr>
              <a:t>PC</a:t>
            </a:r>
          </a:p>
        </p:txBody>
      </p:sp>
      <p:cxnSp>
        <p:nvCxnSpPr>
          <p:cNvPr id="17" name="直線矢印コネクタ 16"/>
          <p:cNvCxnSpPr>
            <a:stCxn id="8" idx="3"/>
          </p:cNvCxnSpPr>
          <p:nvPr/>
        </p:nvCxnSpPr>
        <p:spPr bwMode="auto">
          <a:xfrm flipV="1">
            <a:off x="5955061" y="3511592"/>
            <a:ext cx="833598" cy="2"/>
          </a:xfrm>
          <a:prstGeom prst="straightConnector1">
            <a:avLst/>
          </a:prstGeom>
          <a:solidFill>
            <a:srgbClr val="FFFFFF"/>
          </a:solidFill>
          <a:ln w="38100" cap="flat" cmpd="sng" algn="ctr">
            <a:solidFill>
              <a:srgbClr val="002B62"/>
            </a:solidFill>
            <a:prstDash val="solid"/>
            <a:round/>
            <a:headEnd type="none" w="med" len="med"/>
            <a:tailEnd type="triangle"/>
          </a:ln>
          <a:effectLst>
            <a:glow rad="25400">
              <a:srgbClr val="FFFFFF">
                <a:alpha val="80000"/>
              </a:srgbClr>
            </a:glow>
          </a:effectLst>
          <a:extLst/>
        </p:spPr>
      </p:cxnSp>
      <p:pic>
        <p:nvPicPr>
          <p:cNvPr id="23" name="図 22"/>
          <p:cNvPicPr>
            <a:picLocks noChangeAspect="1"/>
          </p:cNvPicPr>
          <p:nvPr/>
        </p:nvPicPr>
        <p:blipFill>
          <a:blip r:embed="rId2" cstate="print">
            <a:extLst>
              <a:ext uri="{BEBA8EAE-BF5A-486C-A8C5-ECC9F3942E4B}">
                <a14:imgProps xmlns:a14="http://schemas.microsoft.com/office/drawing/2010/main">
                  <a14:imgLayer r:embed="rId3">
                    <a14:imgEffect>
                      <a14:colorTemperature colorTemp="11500"/>
                    </a14:imgEffect>
                  </a14:imgLayer>
                </a14:imgProps>
              </a:ext>
              <a:ext uri="{28A0092B-C50C-407E-A947-70E740481C1C}">
                <a14:useLocalDpi xmlns:a14="http://schemas.microsoft.com/office/drawing/2010/main" val="0"/>
              </a:ext>
            </a:extLst>
          </a:blip>
          <a:stretch>
            <a:fillRect/>
          </a:stretch>
        </p:blipFill>
        <p:spPr>
          <a:xfrm>
            <a:off x="6894758" y="3151671"/>
            <a:ext cx="655825" cy="655825"/>
          </a:xfrm>
          <a:prstGeom prst="rect">
            <a:avLst/>
          </a:prstGeom>
          <a:noFill/>
          <a:ln>
            <a:noFill/>
          </a:ln>
        </p:spPr>
      </p:pic>
      <p:sp>
        <p:nvSpPr>
          <p:cNvPr id="26" name="正方形/長方形 25"/>
          <p:cNvSpPr/>
          <p:nvPr/>
        </p:nvSpPr>
        <p:spPr>
          <a:xfrm>
            <a:off x="395420" y="4519320"/>
            <a:ext cx="4572000" cy="923330"/>
          </a:xfrm>
          <a:prstGeom prst="rect">
            <a:avLst/>
          </a:prstGeom>
        </p:spPr>
        <p:txBody>
          <a:bodyPr>
            <a:spAutoFit/>
          </a:bodyPr>
          <a:lstStyle/>
          <a:p>
            <a:pPr marL="285750" indent="-285750">
              <a:buFont typeface="Arial" panose="020B0604020202020204" pitchFamily="34" charset="0"/>
              <a:buChar char="•"/>
            </a:pPr>
            <a:r>
              <a:rPr lang="en-US" altLang="ja-JP" dirty="0" err="1"/>
              <a:t>Exastro</a:t>
            </a:r>
            <a:r>
              <a:rPr lang="en-US" altLang="ja-JP" dirty="0"/>
              <a:t> IT Automation </a:t>
            </a:r>
            <a:r>
              <a:rPr lang="en-US" altLang="ja-JP" dirty="0" smtClean="0"/>
              <a:t>1.8</a:t>
            </a:r>
            <a:endParaRPr lang="en-US" altLang="ja-JP" dirty="0"/>
          </a:p>
          <a:p>
            <a:pPr marL="285750" indent="-285750">
              <a:buFont typeface="Arial" panose="020B0604020202020204" pitchFamily="34" charset="0"/>
              <a:buChar char="•"/>
            </a:pPr>
            <a:r>
              <a:rPr lang="en-US" altLang="ja-JP" dirty="0"/>
              <a:t>CentOS </a:t>
            </a:r>
            <a:r>
              <a:rPr lang="en-US" altLang="ja-JP" dirty="0" smtClean="0"/>
              <a:t>7(ITA</a:t>
            </a:r>
            <a:r>
              <a:rPr lang="ja-JP" altLang="en-US" dirty="0"/>
              <a:t>サーバ用</a:t>
            </a:r>
            <a:r>
              <a:rPr lang="en-US" altLang="ja-JP" dirty="0"/>
              <a:t>)</a:t>
            </a:r>
          </a:p>
          <a:p>
            <a:pPr marL="285750" indent="-285750">
              <a:buFont typeface="Arial" panose="020B0604020202020204" pitchFamily="34" charset="0"/>
              <a:buChar char="•"/>
            </a:pPr>
            <a:r>
              <a:rPr lang="en-US" altLang="ja-JP" dirty="0" smtClean="0"/>
              <a:t>CentOS 7(</a:t>
            </a:r>
            <a:r>
              <a:rPr lang="ja-JP" altLang="en-US" dirty="0"/>
              <a:t>ターゲットマシン用</a:t>
            </a:r>
            <a:r>
              <a:rPr lang="en-US" altLang="ja-JP" dirty="0" smtClean="0"/>
              <a:t>)</a:t>
            </a:r>
            <a:endParaRPr lang="en-US" altLang="ja-JP" dirty="0"/>
          </a:p>
        </p:txBody>
      </p:sp>
      <p:cxnSp>
        <p:nvCxnSpPr>
          <p:cNvPr id="38" name="直線矢印コネクタ 37"/>
          <p:cNvCxnSpPr>
            <a:endCxn id="8" idx="1"/>
          </p:cNvCxnSpPr>
          <p:nvPr/>
        </p:nvCxnSpPr>
        <p:spPr bwMode="auto">
          <a:xfrm>
            <a:off x="4274214" y="3511592"/>
            <a:ext cx="449863" cy="2"/>
          </a:xfrm>
          <a:prstGeom prst="straightConnector1">
            <a:avLst/>
          </a:prstGeom>
          <a:solidFill>
            <a:srgbClr val="FFFFFF"/>
          </a:solidFill>
          <a:ln w="38100" cap="flat" cmpd="sng" algn="ctr">
            <a:solidFill>
              <a:srgbClr val="002B62"/>
            </a:solidFill>
            <a:prstDash val="solid"/>
            <a:round/>
            <a:headEnd type="none" w="med" len="med"/>
            <a:tailEnd type="triangle"/>
          </a:ln>
          <a:effectLst>
            <a:glow rad="25400">
              <a:srgbClr val="FFFFFF">
                <a:alpha val="80000"/>
              </a:srgbClr>
            </a:glow>
          </a:effectLst>
          <a:extLst/>
        </p:spPr>
      </p:cxnSp>
    </p:spTree>
    <p:extLst>
      <p:ext uri="{BB962C8B-B14F-4D97-AF65-F5344CB8AC3E}">
        <p14:creationId xmlns:p14="http://schemas.microsoft.com/office/powerpoint/2010/main" val="9468083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正方形/長方形 135"/>
          <p:cNvSpPr/>
          <p:nvPr/>
        </p:nvSpPr>
        <p:spPr bwMode="auto">
          <a:xfrm>
            <a:off x="3985565" y="1844781"/>
            <a:ext cx="5030036" cy="3617647"/>
          </a:xfrm>
          <a:prstGeom prst="rect">
            <a:avLst/>
          </a:prstGeom>
          <a:solidFill>
            <a:sysClr val="window" lastClr="FFFFFF"/>
          </a:solidFill>
          <a:ln w="38100">
            <a:solidFill>
              <a:srgbClr val="002B62"/>
            </a:solidFill>
          </a:ln>
          <a:effectLst/>
          <a:extLst/>
        </p:spPr>
        <p:txBody>
          <a:bodyPr rot="0" spcFirstLastPara="0" vertOverflow="overflow" horzOverflow="overflow" vert="horz" wrap="square" lIns="68580" tIns="34290" rIns="68580" bIns="34290" numCol="1" spcCol="0" rtlCol="0" fromWordArt="0" anchor="t"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ja-JP" altLang="en-US" sz="900" b="1" i="0" u="none" strike="noStrike" kern="0" cap="none" spc="0" normalizeH="0" baseline="0" noProof="0" dirty="0">
              <a:ln>
                <a:noFill/>
              </a:ln>
              <a:solidFill>
                <a:srgbClr val="002B62"/>
              </a:solidFill>
              <a:effectLst/>
              <a:uLnTx/>
              <a:uFillTx/>
              <a:latin typeface="Meiryo UI" panose="020B0604030504040204" pitchFamily="50" charset="-128"/>
              <a:ea typeface="Meiryo UI" panose="020B0604030504040204" pitchFamily="50" charset="-128"/>
            </a:endParaRPr>
          </a:p>
        </p:txBody>
      </p:sp>
      <p:sp>
        <p:nvSpPr>
          <p:cNvPr id="137" name="角丸四角形 136"/>
          <p:cNvSpPr/>
          <p:nvPr/>
        </p:nvSpPr>
        <p:spPr>
          <a:xfrm>
            <a:off x="5524650" y="3805883"/>
            <a:ext cx="1150247" cy="1379615"/>
          </a:xfrm>
          <a:prstGeom prst="roundRect">
            <a:avLst/>
          </a:prstGeom>
          <a:noFill/>
          <a:ln w="38100" cap="flat" cmpd="sng" algn="ctr">
            <a:solidFill>
              <a:srgbClr val="002B62"/>
            </a:solidFill>
            <a:prstDash val="dash"/>
            <a:miter lim="800000"/>
          </a:ln>
          <a:effectLst/>
        </p:spPr>
        <p:txBody>
          <a:bodyPr rtlCol="0" anchor="b" anchorCtr="0"/>
          <a:lstStyle/>
          <a:p>
            <a:pPr marL="0" marR="0" lvl="0" indent="0" algn="ctr" defTabSz="685800" eaLnBrk="1" fontAlgn="auto" latinLnBrk="0" hangingPunct="1">
              <a:lnSpc>
                <a:spcPct val="100000"/>
              </a:lnSpc>
              <a:spcBef>
                <a:spcPts val="0"/>
              </a:spcBef>
              <a:spcAft>
                <a:spcPts val="0"/>
              </a:spcAft>
              <a:buClrTx/>
              <a:buSzTx/>
              <a:buFontTx/>
              <a:buNone/>
              <a:tabLst/>
              <a:defRPr/>
            </a:pPr>
            <a:r>
              <a:rPr kumimoji="0" lang="ja-JP" altLang="en-US" sz="1000" b="1" i="0" u="none" strike="noStrike" kern="0" cap="none" spc="0" normalizeH="0" baseline="0" noProof="0" dirty="0" smtClean="0">
                <a:ln>
                  <a:noFill/>
                </a:ln>
                <a:solidFill>
                  <a:srgbClr val="002B62"/>
                </a:solidFill>
                <a:effectLst/>
                <a:uLnTx/>
                <a:uFillTx/>
                <a:latin typeface="Meiryo UI" panose="020B0604030504040204" pitchFamily="50" charset="-128"/>
                <a:ea typeface="Meiryo UI" panose="020B0604030504040204" pitchFamily="50" charset="-128"/>
                <a:cs typeface="+mn-cs"/>
              </a:rPr>
              <a:t>資材紐付</a:t>
            </a:r>
          </a:p>
        </p:txBody>
      </p:sp>
      <p:sp>
        <p:nvSpPr>
          <p:cNvPr id="138" name="テキスト ボックス 137"/>
          <p:cNvSpPr txBox="1"/>
          <p:nvPr/>
        </p:nvSpPr>
        <p:spPr>
          <a:xfrm>
            <a:off x="6386341" y="1945604"/>
            <a:ext cx="532195" cy="300082"/>
          </a:xfrm>
          <a:prstGeom prst="rect">
            <a:avLst/>
          </a:prstGeom>
          <a:noFill/>
        </p:spPr>
        <p:txBody>
          <a:bodyPr wrap="square" rtlCol="0">
            <a:spAutoFit/>
          </a:bodyPr>
          <a:lstStyle/>
          <a:p>
            <a:pPr defTabSz="685800"/>
            <a:r>
              <a:rPr lang="en-US" altLang="ja-JP" sz="1350" b="1" dirty="0">
                <a:solidFill>
                  <a:srgbClr val="002B62"/>
                </a:solidFill>
                <a:latin typeface="Meiryo UI" panose="020B0604030504040204" pitchFamily="50" charset="-128"/>
                <a:ea typeface="Meiryo UI" panose="020B0604030504040204" pitchFamily="50" charset="-128"/>
              </a:rPr>
              <a:t>ITA</a:t>
            </a:r>
            <a:endParaRPr lang="ja-JP" altLang="en-US" sz="1350" b="1" dirty="0">
              <a:solidFill>
                <a:srgbClr val="002B62"/>
              </a:solidFill>
              <a:latin typeface="Meiryo UI" panose="020B0604030504040204" pitchFamily="50" charset="-128"/>
              <a:ea typeface="Meiryo UI" panose="020B0604030504040204" pitchFamily="50" charset="-128"/>
            </a:endParaRPr>
          </a:p>
        </p:txBody>
      </p:sp>
      <p:grpSp>
        <p:nvGrpSpPr>
          <p:cNvPr id="139" name="グループ化 138"/>
          <p:cNvGrpSpPr/>
          <p:nvPr/>
        </p:nvGrpSpPr>
        <p:grpSpPr>
          <a:xfrm>
            <a:off x="4085912" y="1930480"/>
            <a:ext cx="973207" cy="923254"/>
            <a:chOff x="371024" y="1474960"/>
            <a:chExt cx="2337717" cy="1888541"/>
          </a:xfrm>
        </p:grpSpPr>
        <p:sp>
          <p:nvSpPr>
            <p:cNvPr id="140" name="フローチャート: 磁気ディスク 139"/>
            <p:cNvSpPr/>
            <p:nvPr/>
          </p:nvSpPr>
          <p:spPr>
            <a:xfrm>
              <a:off x="1340505" y="2009996"/>
              <a:ext cx="990600" cy="933450"/>
            </a:xfrm>
            <a:prstGeom prst="flowChartMagneticDisk">
              <a:avLst/>
            </a:prstGeom>
            <a:solidFill>
              <a:srgbClr val="5B9BD5"/>
            </a:solidFill>
            <a:ln w="38100" cap="flat" cmpd="sng" algn="ctr">
              <a:solidFill>
                <a:srgbClr val="002B62"/>
              </a:solidFill>
              <a:prstDash val="solid"/>
              <a:miter lim="800000"/>
            </a:ln>
            <a:effectLst/>
          </p:spPr>
          <p:txBody>
            <a:bodyPr rtlCol="0" anchor="ctr"/>
            <a:lstStyle/>
            <a:p>
              <a:pPr algn="ctr" defTabSz="685800"/>
              <a:endParaRPr kumimoji="0" lang="ja-JP" altLang="en-US" sz="1350" kern="0" smtClean="0">
                <a:solidFill>
                  <a:prstClr val="white"/>
                </a:solidFill>
                <a:latin typeface="Meiryo UI" panose="020B0604030504040204" pitchFamily="50" charset="-128"/>
                <a:ea typeface="Meiryo UI" panose="020B0604030504040204" pitchFamily="50" charset="-128"/>
              </a:endParaRPr>
            </a:p>
          </p:txBody>
        </p:sp>
        <p:sp>
          <p:nvSpPr>
            <p:cNvPr id="141" name="フローチャート: 磁気ディスク 140"/>
            <p:cNvSpPr/>
            <p:nvPr/>
          </p:nvSpPr>
          <p:spPr>
            <a:xfrm>
              <a:off x="749784" y="2334140"/>
              <a:ext cx="990600" cy="933450"/>
            </a:xfrm>
            <a:prstGeom prst="flowChartMagneticDisk">
              <a:avLst/>
            </a:prstGeom>
            <a:solidFill>
              <a:srgbClr val="5B9BD5"/>
            </a:solidFill>
            <a:ln w="38100" cap="flat" cmpd="sng" algn="ctr">
              <a:solidFill>
                <a:srgbClr val="002B62"/>
              </a:solidFill>
              <a:prstDash val="solid"/>
              <a:miter lim="800000"/>
            </a:ln>
            <a:effectLst/>
          </p:spPr>
          <p:txBody>
            <a:bodyPr rtlCol="0" anchor="ctr"/>
            <a:lstStyle/>
            <a:p>
              <a:pPr algn="ctr" defTabSz="685800"/>
              <a:r>
                <a:rPr kumimoji="0" lang="ja-JP" altLang="en-US" sz="600" kern="0" dirty="0" smtClean="0">
                  <a:solidFill>
                    <a:prstClr val="white"/>
                  </a:solidFill>
                  <a:latin typeface="Meiryo UI" panose="020B0604030504040204" pitchFamily="50" charset="-128"/>
                  <a:ea typeface="Meiryo UI" panose="020B0604030504040204" pitchFamily="50" charset="-128"/>
                </a:rPr>
                <a:t>資材</a:t>
              </a:r>
              <a:r>
                <a:rPr kumimoji="0" lang="en-US" altLang="ja-JP" sz="600" kern="0" dirty="0" smtClean="0">
                  <a:solidFill>
                    <a:prstClr val="white"/>
                  </a:solidFill>
                  <a:latin typeface="Meiryo UI" panose="020B0604030504040204" pitchFamily="50" charset="-128"/>
                  <a:ea typeface="Meiryo UI" panose="020B0604030504040204" pitchFamily="50" charset="-128"/>
                </a:rPr>
                <a:t>A</a:t>
              </a:r>
              <a:endParaRPr kumimoji="0" lang="ja-JP" altLang="en-US" sz="600" kern="0" dirty="0" smtClean="0">
                <a:solidFill>
                  <a:prstClr val="white"/>
                </a:solidFill>
                <a:latin typeface="Meiryo UI" panose="020B0604030504040204" pitchFamily="50" charset="-128"/>
                <a:ea typeface="Meiryo UI" panose="020B0604030504040204" pitchFamily="50" charset="-128"/>
              </a:endParaRPr>
            </a:p>
          </p:txBody>
        </p:sp>
        <p:sp>
          <p:nvSpPr>
            <p:cNvPr id="142" name="角丸四角形 141"/>
            <p:cNvSpPr/>
            <p:nvPr/>
          </p:nvSpPr>
          <p:spPr>
            <a:xfrm>
              <a:off x="371024" y="1474960"/>
              <a:ext cx="2337717" cy="1888541"/>
            </a:xfrm>
            <a:prstGeom prst="roundRect">
              <a:avLst/>
            </a:prstGeom>
            <a:noFill/>
            <a:ln w="38100" cap="flat" cmpd="sng" algn="ctr">
              <a:solidFill>
                <a:srgbClr val="002B62"/>
              </a:solidFill>
              <a:prstDash val="solid"/>
              <a:miter lim="800000"/>
            </a:ln>
            <a:effectLst/>
          </p:spPr>
          <p:txBody>
            <a:bodyPr rtlCol="0" anchor="t" anchorCtr="0"/>
            <a:lstStyle/>
            <a:p>
              <a:pPr algn="ctr" defTabSz="685800"/>
              <a:r>
                <a:rPr kumimoji="0" lang="en-US" altLang="ja-JP" sz="1000" b="1" kern="0" dirty="0" smtClean="0">
                  <a:solidFill>
                    <a:srgbClr val="002B62"/>
                  </a:solidFill>
                  <a:latin typeface="Meiryo UI" panose="020B0604030504040204" pitchFamily="50" charset="-128"/>
                  <a:ea typeface="Meiryo UI" panose="020B0604030504040204" pitchFamily="50" charset="-128"/>
                </a:rPr>
                <a:t>Git</a:t>
              </a:r>
              <a:r>
                <a:rPr kumimoji="0" lang="ja-JP" altLang="en-US" sz="1000" b="1" kern="0" dirty="0" smtClean="0">
                  <a:solidFill>
                    <a:srgbClr val="002B62"/>
                  </a:solidFill>
                  <a:latin typeface="Meiryo UI" panose="020B0604030504040204" pitchFamily="50" charset="-128"/>
                  <a:ea typeface="Meiryo UI" panose="020B0604030504040204" pitchFamily="50" charset="-128"/>
                </a:rPr>
                <a:t>リポジトリ</a:t>
              </a:r>
            </a:p>
          </p:txBody>
        </p:sp>
      </p:grpSp>
      <p:grpSp>
        <p:nvGrpSpPr>
          <p:cNvPr id="143" name="グループ化 142"/>
          <p:cNvGrpSpPr/>
          <p:nvPr/>
        </p:nvGrpSpPr>
        <p:grpSpPr>
          <a:xfrm>
            <a:off x="5497968" y="2385700"/>
            <a:ext cx="1149417" cy="1337388"/>
            <a:chOff x="6020681" y="2080208"/>
            <a:chExt cx="1435808" cy="1415272"/>
          </a:xfrm>
        </p:grpSpPr>
        <p:sp>
          <p:nvSpPr>
            <p:cNvPr id="144" name="フローチャート: 磁気ディスク 143"/>
            <p:cNvSpPr/>
            <p:nvPr/>
          </p:nvSpPr>
          <p:spPr>
            <a:xfrm>
              <a:off x="6683158" y="2659041"/>
              <a:ext cx="525435" cy="492993"/>
            </a:xfrm>
            <a:prstGeom prst="flowChartMagneticDisk">
              <a:avLst/>
            </a:prstGeom>
            <a:solidFill>
              <a:srgbClr val="5B9BD5"/>
            </a:solidFill>
            <a:ln w="38100" cap="flat" cmpd="sng" algn="ctr">
              <a:solidFill>
                <a:srgbClr val="002B62"/>
              </a:solidFill>
              <a:prstDash val="solid"/>
              <a:miter lim="800000"/>
            </a:ln>
            <a:effectLst/>
          </p:spPr>
          <p:txBody>
            <a:bodyPr rtlCol="0" anchor="ctr"/>
            <a:lstStyle/>
            <a:p>
              <a:pPr algn="ctr" defTabSz="685800"/>
              <a:endParaRPr kumimoji="0" lang="ja-JP" altLang="en-US" sz="1350" kern="0" smtClean="0">
                <a:solidFill>
                  <a:prstClr val="white"/>
                </a:solidFill>
                <a:latin typeface="Meiryo UI" panose="020B0604030504040204" pitchFamily="50" charset="-128"/>
                <a:ea typeface="Meiryo UI" panose="020B0604030504040204" pitchFamily="50" charset="-128"/>
              </a:endParaRPr>
            </a:p>
          </p:txBody>
        </p:sp>
        <p:sp>
          <p:nvSpPr>
            <p:cNvPr id="145" name="フローチャート: 磁気ディスク 144"/>
            <p:cNvSpPr/>
            <p:nvPr/>
          </p:nvSpPr>
          <p:spPr>
            <a:xfrm>
              <a:off x="6345606" y="2855308"/>
              <a:ext cx="525435" cy="466925"/>
            </a:xfrm>
            <a:prstGeom prst="flowChartMagneticDisk">
              <a:avLst/>
            </a:prstGeom>
            <a:solidFill>
              <a:srgbClr val="5B9BD5"/>
            </a:solidFill>
            <a:ln w="38100" cap="flat" cmpd="sng" algn="ctr">
              <a:solidFill>
                <a:srgbClr val="002B62"/>
              </a:solidFill>
              <a:prstDash val="solid"/>
              <a:miter lim="800000"/>
            </a:ln>
            <a:effectLst/>
          </p:spPr>
          <p:txBody>
            <a:bodyPr rtlCol="0" anchor="ctr"/>
            <a:lstStyle/>
            <a:p>
              <a:pPr algn="ctr" defTabSz="685800"/>
              <a:r>
                <a:rPr kumimoji="0" lang="ja-JP" altLang="en-US" sz="600" kern="0" dirty="0" smtClean="0">
                  <a:solidFill>
                    <a:prstClr val="white"/>
                  </a:solidFill>
                  <a:latin typeface="Meiryo UI" panose="020B0604030504040204" pitchFamily="50" charset="-128"/>
                  <a:ea typeface="Meiryo UI" panose="020B0604030504040204" pitchFamily="50" charset="-128"/>
                </a:rPr>
                <a:t>資材</a:t>
              </a:r>
              <a:r>
                <a:rPr kumimoji="0" lang="en-US" altLang="ja-JP" sz="600" kern="0" dirty="0" smtClean="0">
                  <a:solidFill>
                    <a:prstClr val="white"/>
                  </a:solidFill>
                  <a:latin typeface="Meiryo UI" panose="020B0604030504040204" pitchFamily="50" charset="-128"/>
                  <a:ea typeface="Meiryo UI" panose="020B0604030504040204" pitchFamily="50" charset="-128"/>
                </a:rPr>
                <a:t>A</a:t>
              </a:r>
              <a:endParaRPr kumimoji="0" lang="ja-JP" altLang="en-US" sz="600" kern="0" dirty="0" smtClean="0">
                <a:solidFill>
                  <a:prstClr val="white"/>
                </a:solidFill>
                <a:latin typeface="Meiryo UI" panose="020B0604030504040204" pitchFamily="50" charset="-128"/>
                <a:ea typeface="Meiryo UI" panose="020B0604030504040204" pitchFamily="50" charset="-128"/>
              </a:endParaRPr>
            </a:p>
          </p:txBody>
        </p:sp>
        <p:sp>
          <p:nvSpPr>
            <p:cNvPr id="146" name="角丸四角形 145"/>
            <p:cNvSpPr/>
            <p:nvPr/>
          </p:nvSpPr>
          <p:spPr>
            <a:xfrm>
              <a:off x="6020681" y="2080208"/>
              <a:ext cx="1435808" cy="1415272"/>
            </a:xfrm>
            <a:prstGeom prst="roundRect">
              <a:avLst/>
            </a:prstGeom>
            <a:noFill/>
            <a:ln w="38100" cap="flat" cmpd="sng" algn="ctr">
              <a:solidFill>
                <a:srgbClr val="002B62"/>
              </a:solidFill>
              <a:prstDash val="dash"/>
              <a:miter lim="800000"/>
            </a:ln>
            <a:effectLst/>
          </p:spPr>
          <p:txBody>
            <a:bodyPr rtlCol="0" anchor="t" anchorCtr="0"/>
            <a:lstStyle/>
            <a:p>
              <a:pPr algn="ctr" defTabSz="685800"/>
              <a:r>
                <a:rPr kumimoji="0" lang="en-US" altLang="ja-JP" sz="1000" b="1" kern="0" dirty="0" smtClean="0">
                  <a:solidFill>
                    <a:srgbClr val="002B62"/>
                  </a:solidFill>
                  <a:latin typeface="Meiryo UI" panose="020B0604030504040204" pitchFamily="50" charset="-128"/>
                  <a:ea typeface="Meiryo UI" panose="020B0604030504040204" pitchFamily="50" charset="-128"/>
                </a:rPr>
                <a:t>Git</a:t>
              </a:r>
              <a:r>
                <a:rPr kumimoji="0" lang="ja-JP" altLang="en-US" sz="1000" b="1" kern="0" dirty="0" smtClean="0">
                  <a:solidFill>
                    <a:srgbClr val="002B62"/>
                  </a:solidFill>
                  <a:latin typeface="Meiryo UI" panose="020B0604030504040204" pitchFamily="50" charset="-128"/>
                  <a:ea typeface="Meiryo UI" panose="020B0604030504040204" pitchFamily="50" charset="-128"/>
                </a:rPr>
                <a:t>連携機能</a:t>
              </a:r>
            </a:p>
          </p:txBody>
        </p:sp>
        <p:sp>
          <p:nvSpPr>
            <p:cNvPr id="147" name="角丸四角形 146"/>
            <p:cNvSpPr/>
            <p:nvPr/>
          </p:nvSpPr>
          <p:spPr>
            <a:xfrm>
              <a:off x="6138137" y="2395959"/>
              <a:ext cx="1217639" cy="973727"/>
            </a:xfrm>
            <a:prstGeom prst="roundRect">
              <a:avLst/>
            </a:prstGeom>
            <a:noFill/>
            <a:ln w="38100" cap="flat" cmpd="sng" algn="ctr">
              <a:solidFill>
                <a:srgbClr val="002B62"/>
              </a:solidFill>
              <a:prstDash val="solid"/>
              <a:miter lim="800000"/>
            </a:ln>
            <a:effectLst/>
          </p:spPr>
          <p:txBody>
            <a:bodyPr rtlCol="0" anchor="t" anchorCtr="0"/>
            <a:lstStyle/>
            <a:p>
              <a:pPr algn="ctr" defTabSz="685800"/>
              <a:r>
                <a:rPr kumimoji="0" lang="ja-JP" altLang="en-US" sz="700" b="1" kern="0" dirty="0" smtClean="0">
                  <a:solidFill>
                    <a:srgbClr val="002B62"/>
                  </a:solidFill>
                  <a:latin typeface="Meiryo UI" panose="020B0604030504040204" pitchFamily="50" charset="-128"/>
                  <a:ea typeface="Meiryo UI" panose="020B0604030504040204" pitchFamily="50" charset="-128"/>
                </a:rPr>
                <a:t>ローカルリポジトリ</a:t>
              </a:r>
            </a:p>
          </p:txBody>
        </p:sp>
      </p:grpSp>
      <p:sp>
        <p:nvSpPr>
          <p:cNvPr id="148" name="正方形/長方形 147"/>
          <p:cNvSpPr/>
          <p:nvPr/>
        </p:nvSpPr>
        <p:spPr>
          <a:xfrm>
            <a:off x="5186250" y="1929062"/>
            <a:ext cx="2761536" cy="3444208"/>
          </a:xfrm>
          <a:prstGeom prst="rect">
            <a:avLst/>
          </a:prstGeom>
          <a:noFill/>
          <a:ln w="38100" cap="flat" cmpd="sng" algn="ctr">
            <a:solidFill>
              <a:srgbClr val="002B62"/>
            </a:solid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smtClean="0">
              <a:ln>
                <a:noFill/>
              </a:ln>
              <a:solidFill>
                <a:prstClr val="white"/>
              </a:solidFill>
              <a:effectLst/>
              <a:uLnTx/>
              <a:uFillTx/>
              <a:latin typeface="Meiryo UI" panose="020B0604030504040204" pitchFamily="50" charset="-128"/>
              <a:ea typeface="Meiryo UI" panose="020B0604030504040204" pitchFamily="50" charset="-128"/>
              <a:cs typeface="+mn-cs"/>
            </a:endParaRPr>
          </a:p>
        </p:txBody>
      </p:sp>
      <p:sp>
        <p:nvSpPr>
          <p:cNvPr id="149" name="環状矢印 148"/>
          <p:cNvSpPr/>
          <p:nvPr/>
        </p:nvSpPr>
        <p:spPr>
          <a:xfrm rot="10800000">
            <a:off x="4826209" y="2782889"/>
            <a:ext cx="666516" cy="721355"/>
          </a:xfrm>
          <a:prstGeom prst="circularArrow">
            <a:avLst>
              <a:gd name="adj1" fmla="val 12716"/>
              <a:gd name="adj2" fmla="val 1861405"/>
              <a:gd name="adj3" fmla="val 8853523"/>
              <a:gd name="adj4" fmla="val 12039106"/>
              <a:gd name="adj5" fmla="val 17377"/>
            </a:avLst>
          </a:prstGeom>
          <a:solidFill>
            <a:srgbClr val="FFC000"/>
          </a:solidFill>
          <a:ln>
            <a:noFill/>
          </a:ln>
          <a:effectLst/>
        </p:spPr>
      </p:sp>
      <p:sp>
        <p:nvSpPr>
          <p:cNvPr id="150" name="テキスト ボックス 149"/>
          <p:cNvSpPr txBox="1"/>
          <p:nvPr/>
        </p:nvSpPr>
        <p:spPr>
          <a:xfrm>
            <a:off x="4391647" y="3457446"/>
            <a:ext cx="1073554" cy="230832"/>
          </a:xfrm>
          <a:prstGeom prst="rect">
            <a:avLst/>
          </a:prstGeom>
          <a:solidFill>
            <a:sysClr val="window" lastClr="FFFFFF"/>
          </a:solidFill>
        </p:spPr>
        <p:txBody>
          <a:bodyPr wrap="square" rtlCol="0">
            <a:spAutoFit/>
          </a:bodyPr>
          <a:lstStyle/>
          <a:p>
            <a:pPr marL="0" marR="0" lvl="0" indent="0" defTabSz="685800" eaLnBrk="1" fontAlgn="auto" latinLnBrk="0" hangingPunct="1">
              <a:lnSpc>
                <a:spcPct val="100000"/>
              </a:lnSpc>
              <a:spcBef>
                <a:spcPts val="0"/>
              </a:spcBef>
              <a:spcAft>
                <a:spcPts val="0"/>
              </a:spcAft>
              <a:buClrTx/>
              <a:buSzTx/>
              <a:buFontTx/>
              <a:buNone/>
              <a:tabLst/>
              <a:defRPr/>
            </a:pPr>
            <a:r>
              <a:rPr kumimoji="0" lang="en-US" altLang="ja-JP" sz="900" b="1" i="0" u="none" strike="noStrike" kern="0" cap="none" spc="0" normalizeH="0" baseline="0" noProof="0" dirty="0" smtClean="0">
                <a:ln>
                  <a:noFill/>
                </a:ln>
                <a:solidFill>
                  <a:srgbClr val="002B62"/>
                </a:solidFill>
                <a:effectLst/>
                <a:uLnTx/>
                <a:uFillTx/>
                <a:latin typeface="Meiryo UI" panose="020B0604030504040204" pitchFamily="50" charset="-128"/>
                <a:ea typeface="Meiryo UI" panose="020B0604030504040204" pitchFamily="50" charset="-128"/>
              </a:rPr>
              <a:t>Git</a:t>
            </a:r>
            <a:r>
              <a:rPr kumimoji="0" lang="ja-JP" altLang="en-US" sz="900" b="1" i="0" u="none" strike="noStrike" kern="0" cap="none" spc="0" normalizeH="0" baseline="0" noProof="0" dirty="0" smtClean="0">
                <a:ln>
                  <a:noFill/>
                </a:ln>
                <a:solidFill>
                  <a:srgbClr val="002B62"/>
                </a:solidFill>
                <a:effectLst/>
                <a:uLnTx/>
                <a:uFillTx/>
                <a:latin typeface="Meiryo UI" panose="020B0604030504040204" pitchFamily="50" charset="-128"/>
                <a:ea typeface="Meiryo UI" panose="020B0604030504040204" pitchFamily="50" charset="-128"/>
              </a:rPr>
              <a:t>クローン</a:t>
            </a:r>
            <a:r>
              <a:rPr kumimoji="0" lang="en-US" altLang="ja-JP" sz="900" b="1" i="0" u="none" strike="noStrike" kern="0" cap="none" spc="0" normalizeH="0" baseline="0" noProof="0" dirty="0" smtClean="0">
                <a:ln>
                  <a:noFill/>
                </a:ln>
                <a:solidFill>
                  <a:srgbClr val="002B62"/>
                </a:solidFill>
                <a:effectLst/>
                <a:uLnTx/>
                <a:uFillTx/>
                <a:latin typeface="Meiryo UI" panose="020B0604030504040204" pitchFamily="50" charset="-128"/>
                <a:ea typeface="Meiryo UI" panose="020B0604030504040204" pitchFamily="50" charset="-128"/>
              </a:rPr>
              <a:t>/</a:t>
            </a:r>
            <a:r>
              <a:rPr kumimoji="0" lang="ja-JP" altLang="en-US" sz="900" b="1" i="0" u="none" strike="noStrike" kern="0" cap="none" spc="0" normalizeH="0" baseline="0" noProof="0" dirty="0" smtClean="0">
                <a:ln>
                  <a:noFill/>
                </a:ln>
                <a:solidFill>
                  <a:srgbClr val="002B62"/>
                </a:solidFill>
                <a:effectLst/>
                <a:uLnTx/>
                <a:uFillTx/>
                <a:latin typeface="Meiryo UI" panose="020B0604030504040204" pitchFamily="50" charset="-128"/>
                <a:ea typeface="Meiryo UI" panose="020B0604030504040204" pitchFamily="50" charset="-128"/>
              </a:rPr>
              <a:t>更新</a:t>
            </a:r>
          </a:p>
        </p:txBody>
      </p:sp>
      <p:grpSp>
        <p:nvGrpSpPr>
          <p:cNvPr id="151" name="グループ化 150"/>
          <p:cNvGrpSpPr/>
          <p:nvPr/>
        </p:nvGrpSpPr>
        <p:grpSpPr>
          <a:xfrm>
            <a:off x="8025083" y="4016125"/>
            <a:ext cx="862761" cy="1169373"/>
            <a:chOff x="10343028" y="4197849"/>
            <a:chExt cx="1544172" cy="1965414"/>
          </a:xfrm>
        </p:grpSpPr>
        <p:sp>
          <p:nvSpPr>
            <p:cNvPr id="152" name="角丸四角形 151"/>
            <p:cNvSpPr/>
            <p:nvPr/>
          </p:nvSpPr>
          <p:spPr>
            <a:xfrm>
              <a:off x="10343028" y="4197849"/>
              <a:ext cx="1544172" cy="1965414"/>
            </a:xfrm>
            <a:prstGeom prst="roundRect">
              <a:avLst/>
            </a:prstGeom>
            <a:noFill/>
            <a:ln w="38100" cap="flat" cmpd="sng" algn="ctr">
              <a:solidFill>
                <a:srgbClr val="002B62"/>
              </a:solidFill>
              <a:prstDash val="dash"/>
              <a:miter lim="800000"/>
            </a:ln>
            <a:effectLst/>
          </p:spPr>
          <p:txBody>
            <a:bodyPr rtlCol="0" anchor="t" anchorCtr="0"/>
            <a:lstStyle/>
            <a:p>
              <a:pPr marL="0" marR="0" lvl="0" indent="0" algn="ctr" defTabSz="685800" eaLnBrk="1" fontAlgn="auto" latinLnBrk="0" hangingPunct="1">
                <a:lnSpc>
                  <a:spcPct val="100000"/>
                </a:lnSpc>
                <a:spcBef>
                  <a:spcPts val="0"/>
                </a:spcBef>
                <a:spcAft>
                  <a:spcPts val="0"/>
                </a:spcAft>
                <a:buClrTx/>
                <a:buSzTx/>
                <a:buFontTx/>
                <a:buNone/>
                <a:tabLst/>
                <a:defRPr/>
              </a:pPr>
              <a:r>
                <a:rPr kumimoji="0" lang="ja-JP" altLang="en-US" sz="800" b="1" i="0" u="none" strike="noStrike" kern="0" cap="none" spc="0" normalizeH="0" baseline="0" noProof="0" dirty="0" smtClean="0">
                  <a:ln>
                    <a:noFill/>
                  </a:ln>
                  <a:solidFill>
                    <a:srgbClr val="002B62"/>
                  </a:solidFill>
                  <a:effectLst/>
                  <a:uLnTx/>
                  <a:uFillTx/>
                  <a:latin typeface="Meiryo UI" panose="020B0604030504040204" pitchFamily="50" charset="-128"/>
                  <a:ea typeface="Meiryo UI" panose="020B0604030504040204" pitchFamily="50" charset="-128"/>
                  <a:cs typeface="+mn-cs"/>
                </a:rPr>
                <a:t>対象システム</a:t>
              </a:r>
            </a:p>
          </p:txBody>
        </p:sp>
        <p:pic>
          <p:nvPicPr>
            <p:cNvPr id="153" name="図 152"/>
            <p:cNvPicPr>
              <a:picLocks noChangeAspect="1"/>
            </p:cNvPicPr>
            <p:nvPr/>
          </p:nvPicPr>
          <p:blipFill>
            <a:blip r:embed="rId2" cstate="print">
              <a:duotone>
                <a:srgbClr val="5B9BD5">
                  <a:shade val="45000"/>
                  <a:satMod val="135000"/>
                </a:srgbClr>
                <a:prstClr val="white"/>
              </a:duotone>
              <a:extLst>
                <a:ext uri="{28A0092B-C50C-407E-A947-70E740481C1C}">
                  <a14:useLocalDpi xmlns:a14="http://schemas.microsoft.com/office/drawing/2010/main" val="0"/>
                </a:ext>
              </a:extLst>
            </a:blip>
            <a:stretch>
              <a:fillRect/>
            </a:stretch>
          </p:blipFill>
          <p:spPr>
            <a:xfrm>
              <a:off x="10719701" y="4911350"/>
              <a:ext cx="890928" cy="890928"/>
            </a:xfrm>
            <a:prstGeom prst="rect">
              <a:avLst/>
            </a:prstGeom>
            <a:noFill/>
            <a:ln>
              <a:noFill/>
            </a:ln>
          </p:spPr>
        </p:pic>
        <p:sp>
          <p:nvSpPr>
            <p:cNvPr id="154" name="テキスト ボックス 153"/>
            <p:cNvSpPr txBox="1"/>
            <p:nvPr/>
          </p:nvSpPr>
          <p:spPr>
            <a:xfrm>
              <a:off x="10546691" y="5802278"/>
              <a:ext cx="1190212" cy="326116"/>
            </a:xfrm>
            <a:prstGeom prst="rect">
              <a:avLst/>
            </a:prstGeom>
            <a:noFill/>
          </p:spPr>
          <p:txBody>
            <a:bodyPr wrap="square" rtlCol="0">
              <a:spAutoFit/>
            </a:bodyPr>
            <a:lstStyle/>
            <a:p>
              <a:pPr marL="0" marR="0" lvl="0" indent="0" defTabSz="685800" eaLnBrk="1" fontAlgn="auto" latinLnBrk="0" hangingPunct="1">
                <a:lnSpc>
                  <a:spcPct val="100000"/>
                </a:lnSpc>
                <a:spcBef>
                  <a:spcPts val="0"/>
                </a:spcBef>
                <a:spcAft>
                  <a:spcPts val="0"/>
                </a:spcAft>
                <a:buClrTx/>
                <a:buSzTx/>
                <a:buFontTx/>
                <a:buNone/>
                <a:tabLst/>
                <a:defRPr/>
              </a:pPr>
              <a:r>
                <a:rPr kumimoji="0" lang="ja-JP" altLang="en-US" sz="800" b="1" i="0" u="none" strike="noStrike" kern="0" cap="none" spc="0" normalizeH="0" baseline="0" noProof="0" dirty="0" smtClean="0">
                  <a:ln>
                    <a:noFill/>
                  </a:ln>
                  <a:solidFill>
                    <a:srgbClr val="002B62"/>
                  </a:solidFill>
                  <a:effectLst/>
                  <a:uLnTx/>
                  <a:uFillTx/>
                  <a:latin typeface="Meiryo UI" panose="020B0604030504040204" pitchFamily="50" charset="-128"/>
                  <a:ea typeface="Meiryo UI" panose="020B0604030504040204" pitchFamily="50" charset="-128"/>
                </a:rPr>
                <a:t>対象サーバ</a:t>
              </a:r>
            </a:p>
          </p:txBody>
        </p:sp>
      </p:grpSp>
      <p:grpSp>
        <p:nvGrpSpPr>
          <p:cNvPr id="156" name="グループ化 155"/>
          <p:cNvGrpSpPr/>
          <p:nvPr/>
        </p:nvGrpSpPr>
        <p:grpSpPr>
          <a:xfrm>
            <a:off x="6740432" y="3281726"/>
            <a:ext cx="1132607" cy="1896370"/>
            <a:chOff x="3328152" y="3510483"/>
            <a:chExt cx="1414810" cy="2006807"/>
          </a:xfrm>
        </p:grpSpPr>
        <p:sp>
          <p:nvSpPr>
            <p:cNvPr id="157" name="角丸四角形 156"/>
            <p:cNvSpPr/>
            <p:nvPr/>
          </p:nvSpPr>
          <p:spPr>
            <a:xfrm>
              <a:off x="3328152" y="3510483"/>
              <a:ext cx="1414810" cy="2006807"/>
            </a:xfrm>
            <a:prstGeom prst="roundRect">
              <a:avLst/>
            </a:prstGeom>
            <a:noFill/>
            <a:ln w="38100" cap="flat" cmpd="sng" algn="ctr">
              <a:solidFill>
                <a:srgbClr val="002B62"/>
              </a:solidFill>
              <a:prstDash val="dash"/>
              <a:miter lim="800000"/>
            </a:ln>
            <a:effectLst/>
          </p:spPr>
          <p:txBody>
            <a:bodyPr rtlCol="0" anchor="t" anchorCtr="0"/>
            <a:lstStyle/>
            <a:p>
              <a:pPr marL="0" marR="0" lvl="0" indent="0" algn="ctr" defTabSz="685800" eaLnBrk="1" fontAlgn="auto" latinLnBrk="0" hangingPunct="1">
                <a:lnSpc>
                  <a:spcPct val="100000"/>
                </a:lnSpc>
                <a:spcBef>
                  <a:spcPts val="0"/>
                </a:spcBef>
                <a:spcAft>
                  <a:spcPts val="0"/>
                </a:spcAft>
                <a:buClrTx/>
                <a:buSzTx/>
                <a:buFontTx/>
                <a:buNone/>
                <a:tabLst/>
                <a:defRPr/>
              </a:pPr>
              <a:r>
                <a:rPr kumimoji="0" lang="ja-JP" altLang="en-US" sz="1000" b="1" i="0" u="none" strike="noStrike" kern="0" cap="none" spc="0" normalizeH="0" baseline="0" noProof="0" dirty="0" smtClean="0">
                  <a:ln>
                    <a:noFill/>
                  </a:ln>
                  <a:solidFill>
                    <a:srgbClr val="002B62"/>
                  </a:solidFill>
                  <a:effectLst/>
                  <a:uLnTx/>
                  <a:uFillTx/>
                  <a:latin typeface="Meiryo UI" panose="020B0604030504040204" pitchFamily="50" charset="-128"/>
                  <a:ea typeface="Meiryo UI" panose="020B0604030504040204" pitchFamily="50" charset="-128"/>
                  <a:cs typeface="+mn-cs"/>
                </a:rPr>
                <a:t>連携ドライバ</a:t>
              </a:r>
            </a:p>
          </p:txBody>
        </p:sp>
        <p:grpSp>
          <p:nvGrpSpPr>
            <p:cNvPr id="158" name="グループ化 157"/>
            <p:cNvGrpSpPr/>
            <p:nvPr/>
          </p:nvGrpSpPr>
          <p:grpSpPr>
            <a:xfrm>
              <a:off x="3417953" y="3882474"/>
              <a:ext cx="1213390" cy="970960"/>
              <a:chOff x="5747827" y="2440136"/>
              <a:chExt cx="1213390" cy="970960"/>
            </a:xfrm>
          </p:grpSpPr>
          <p:sp>
            <p:nvSpPr>
              <p:cNvPr id="160" name="フローチャート: 磁気ディスク 159"/>
              <p:cNvSpPr/>
              <p:nvPr/>
            </p:nvSpPr>
            <p:spPr>
              <a:xfrm>
                <a:off x="6284458" y="2723422"/>
                <a:ext cx="494540" cy="485720"/>
              </a:xfrm>
              <a:prstGeom prst="flowChartMagneticDisk">
                <a:avLst/>
              </a:prstGeom>
              <a:solidFill>
                <a:srgbClr val="5B9BD5"/>
              </a:solidFill>
              <a:ln w="38100" cap="flat" cmpd="sng" algn="ctr">
                <a:solidFill>
                  <a:srgbClr val="002B62"/>
                </a:solid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smtClean="0">
                  <a:ln>
                    <a:noFill/>
                  </a:ln>
                  <a:solidFill>
                    <a:prstClr val="white"/>
                  </a:solidFill>
                  <a:effectLst/>
                  <a:uLnTx/>
                  <a:uFillTx/>
                  <a:latin typeface="Meiryo UI" panose="020B0604030504040204" pitchFamily="50" charset="-128"/>
                  <a:ea typeface="Meiryo UI" panose="020B0604030504040204" pitchFamily="50" charset="-128"/>
                  <a:cs typeface="+mn-cs"/>
                </a:endParaRPr>
              </a:p>
            </p:txBody>
          </p:sp>
          <p:sp>
            <p:nvSpPr>
              <p:cNvPr id="161" name="フローチャート: 磁気ディスク 160"/>
              <p:cNvSpPr/>
              <p:nvPr/>
            </p:nvSpPr>
            <p:spPr>
              <a:xfrm>
                <a:off x="5908089" y="2868332"/>
                <a:ext cx="494540" cy="485720"/>
              </a:xfrm>
              <a:prstGeom prst="flowChartMagneticDisk">
                <a:avLst/>
              </a:prstGeom>
              <a:solidFill>
                <a:srgbClr val="5B9BD5"/>
              </a:solidFill>
              <a:ln w="38100" cap="flat" cmpd="sng" algn="ctr">
                <a:solidFill>
                  <a:srgbClr val="002B62"/>
                </a:solid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r>
                  <a:rPr kumimoji="0" lang="ja-JP" altLang="en-US" sz="600" b="0" i="0" u="none" strike="noStrike" kern="0" cap="none" spc="0" normalizeH="0" baseline="0" noProof="0" dirty="0" smtClean="0">
                    <a:ln>
                      <a:noFill/>
                    </a:ln>
                    <a:solidFill>
                      <a:prstClr val="white"/>
                    </a:solidFill>
                    <a:effectLst/>
                    <a:uLnTx/>
                    <a:uFillTx/>
                    <a:latin typeface="Meiryo UI" panose="020B0604030504040204" pitchFamily="50" charset="-128"/>
                    <a:ea typeface="Meiryo UI" panose="020B0604030504040204" pitchFamily="50" charset="-128"/>
                    <a:cs typeface="+mn-cs"/>
                  </a:rPr>
                  <a:t>資材</a:t>
                </a:r>
                <a:r>
                  <a:rPr kumimoji="0" lang="en-US" altLang="ja-JP" sz="600" b="0" i="0" u="none" strike="noStrike" kern="0" cap="none" spc="0" normalizeH="0" baseline="0" noProof="0" dirty="0" smtClean="0">
                    <a:ln>
                      <a:noFill/>
                    </a:ln>
                    <a:solidFill>
                      <a:prstClr val="white"/>
                    </a:solidFill>
                    <a:effectLst/>
                    <a:uLnTx/>
                    <a:uFillTx/>
                    <a:latin typeface="Meiryo UI" panose="020B0604030504040204" pitchFamily="50" charset="-128"/>
                    <a:ea typeface="Meiryo UI" panose="020B0604030504040204" pitchFamily="50" charset="-128"/>
                    <a:cs typeface="+mn-cs"/>
                  </a:rPr>
                  <a:t>A</a:t>
                </a:r>
                <a:endParaRPr kumimoji="0" lang="ja-JP" altLang="en-US" sz="600" b="0" i="0" u="none" strike="noStrike" kern="0" cap="none" spc="0" normalizeH="0" baseline="0" noProof="0" dirty="0" smtClean="0">
                  <a:ln>
                    <a:noFill/>
                  </a:ln>
                  <a:solidFill>
                    <a:prstClr val="white"/>
                  </a:solidFill>
                  <a:effectLst/>
                  <a:uLnTx/>
                  <a:uFillTx/>
                  <a:latin typeface="Meiryo UI" panose="020B0604030504040204" pitchFamily="50" charset="-128"/>
                  <a:ea typeface="Meiryo UI" panose="020B0604030504040204" pitchFamily="50" charset="-128"/>
                  <a:cs typeface="+mn-cs"/>
                </a:endParaRPr>
              </a:p>
            </p:txBody>
          </p:sp>
          <p:sp>
            <p:nvSpPr>
              <p:cNvPr id="162" name="角丸四角形 161"/>
              <p:cNvSpPr/>
              <p:nvPr/>
            </p:nvSpPr>
            <p:spPr>
              <a:xfrm>
                <a:off x="5747827" y="2440136"/>
                <a:ext cx="1213390" cy="970960"/>
              </a:xfrm>
              <a:prstGeom prst="roundRect">
                <a:avLst/>
              </a:prstGeom>
              <a:noFill/>
              <a:ln w="38100" cap="flat" cmpd="sng" algn="ctr">
                <a:solidFill>
                  <a:srgbClr val="002B62"/>
                </a:solidFill>
                <a:prstDash val="solid"/>
                <a:miter lim="800000"/>
              </a:ln>
              <a:effectLst/>
            </p:spPr>
            <p:txBody>
              <a:bodyPr rtlCol="0" anchor="t" anchorCtr="0"/>
              <a:lstStyle/>
              <a:p>
                <a:pPr marL="0" marR="0" lvl="0" indent="0" algn="ctr" defTabSz="685800" eaLnBrk="1" fontAlgn="auto" latinLnBrk="0" hangingPunct="1">
                  <a:lnSpc>
                    <a:spcPct val="100000"/>
                  </a:lnSpc>
                  <a:spcBef>
                    <a:spcPts val="0"/>
                  </a:spcBef>
                  <a:spcAft>
                    <a:spcPts val="0"/>
                  </a:spcAft>
                  <a:buClrTx/>
                  <a:buSzTx/>
                  <a:buFontTx/>
                  <a:buNone/>
                  <a:tabLst/>
                  <a:defRPr/>
                </a:pPr>
                <a:r>
                  <a:rPr kumimoji="0" lang="ja-JP" altLang="en-US" sz="1000" b="1" i="0" u="none" strike="noStrike" kern="0" cap="none" spc="0" normalizeH="0" baseline="0" noProof="0" dirty="0" smtClean="0">
                    <a:ln>
                      <a:noFill/>
                    </a:ln>
                    <a:solidFill>
                      <a:srgbClr val="002B62"/>
                    </a:solidFill>
                    <a:effectLst/>
                    <a:uLnTx/>
                    <a:uFillTx/>
                    <a:latin typeface="Meiryo UI" panose="020B0604030504040204" pitchFamily="50" charset="-128"/>
                    <a:ea typeface="Meiryo UI" panose="020B0604030504040204" pitchFamily="50" charset="-128"/>
                    <a:cs typeface="+mn-cs"/>
                  </a:rPr>
                  <a:t>紐付先資材</a:t>
                </a:r>
              </a:p>
            </p:txBody>
          </p:sp>
        </p:grpSp>
        <p:sp>
          <p:nvSpPr>
            <p:cNvPr id="159" name="角丸四角形 158"/>
            <p:cNvSpPr/>
            <p:nvPr/>
          </p:nvSpPr>
          <p:spPr>
            <a:xfrm>
              <a:off x="3425227" y="4959373"/>
              <a:ext cx="1206116" cy="413897"/>
            </a:xfrm>
            <a:prstGeom prst="roundRect">
              <a:avLst/>
            </a:prstGeom>
            <a:noFill/>
            <a:ln w="38100" cap="flat" cmpd="sng" algn="ctr">
              <a:solidFill>
                <a:srgbClr val="002B62"/>
              </a:solidFill>
              <a:prstDash val="solid"/>
              <a:miter lim="800000"/>
            </a:ln>
            <a:effectLst/>
          </p:spPr>
          <p:txBody>
            <a:bodyPr rtlCol="0" anchor="ctr" anchorCtr="0"/>
            <a:lstStyle/>
            <a:p>
              <a:pPr marL="0" marR="0" lvl="0" indent="0" algn="ctr" defTabSz="685800" eaLnBrk="1" fontAlgn="auto" latinLnBrk="0" hangingPunct="1">
                <a:lnSpc>
                  <a:spcPct val="100000"/>
                </a:lnSpc>
                <a:spcBef>
                  <a:spcPts val="0"/>
                </a:spcBef>
                <a:spcAft>
                  <a:spcPts val="0"/>
                </a:spcAft>
                <a:buClrTx/>
                <a:buSzTx/>
                <a:buFontTx/>
                <a:buNone/>
                <a:tabLst/>
                <a:defRPr/>
              </a:pPr>
              <a:r>
                <a:rPr kumimoji="0" lang="ja-JP" altLang="en-US" sz="1000" b="1" i="0" u="none" strike="noStrike" kern="0" cap="none" spc="0" normalizeH="0" baseline="0" noProof="0" dirty="0" smtClean="0">
                  <a:ln>
                    <a:noFill/>
                  </a:ln>
                  <a:solidFill>
                    <a:srgbClr val="002B62"/>
                  </a:solidFill>
                  <a:effectLst/>
                  <a:uLnTx/>
                  <a:uFillTx/>
                  <a:latin typeface="Meiryo UI" panose="020B0604030504040204" pitchFamily="50" charset="-128"/>
                  <a:ea typeface="Meiryo UI" panose="020B0604030504040204" pitchFamily="50" charset="-128"/>
                  <a:cs typeface="+mn-cs"/>
                </a:rPr>
                <a:t>作業実行</a:t>
              </a:r>
            </a:p>
          </p:txBody>
        </p:sp>
      </p:grpSp>
      <p:sp>
        <p:nvSpPr>
          <p:cNvPr id="163" name="屈折矢印 162"/>
          <p:cNvSpPr/>
          <p:nvPr/>
        </p:nvSpPr>
        <p:spPr>
          <a:xfrm rot="5400000">
            <a:off x="5983398" y="3583925"/>
            <a:ext cx="771653" cy="867936"/>
          </a:xfrm>
          <a:prstGeom prst="bentUpArrow">
            <a:avLst/>
          </a:prstGeom>
          <a:solidFill>
            <a:srgbClr val="FFC000"/>
          </a:solid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dirty="0" smtClean="0">
              <a:ln>
                <a:noFill/>
              </a:ln>
              <a:solidFill>
                <a:prstClr val="white"/>
              </a:solidFill>
              <a:effectLst/>
              <a:uLnTx/>
              <a:uFillTx/>
              <a:latin typeface="Meiryo UI" panose="020B0604030504040204" pitchFamily="50" charset="-128"/>
              <a:ea typeface="Meiryo UI" panose="020B0604030504040204" pitchFamily="50" charset="-128"/>
              <a:cs typeface="+mn-cs"/>
            </a:endParaRPr>
          </a:p>
        </p:txBody>
      </p:sp>
      <p:sp>
        <p:nvSpPr>
          <p:cNvPr id="164" name="屈折矢印 163"/>
          <p:cNvSpPr/>
          <p:nvPr/>
        </p:nvSpPr>
        <p:spPr>
          <a:xfrm rot="5400000">
            <a:off x="5983399" y="4182378"/>
            <a:ext cx="771652" cy="867936"/>
          </a:xfrm>
          <a:prstGeom prst="bentUpArrow">
            <a:avLst/>
          </a:prstGeom>
          <a:solidFill>
            <a:srgbClr val="FFC000"/>
          </a:solid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smtClean="0">
              <a:ln>
                <a:noFill/>
              </a:ln>
              <a:solidFill>
                <a:prstClr val="white"/>
              </a:solidFill>
              <a:effectLst/>
              <a:uLnTx/>
              <a:uFillTx/>
              <a:latin typeface="Meiryo UI" panose="020B0604030504040204" pitchFamily="50" charset="-128"/>
              <a:ea typeface="Meiryo UI" panose="020B0604030504040204" pitchFamily="50" charset="-128"/>
              <a:cs typeface="+mn-cs"/>
            </a:endParaRPr>
          </a:p>
        </p:txBody>
      </p:sp>
      <p:sp>
        <p:nvSpPr>
          <p:cNvPr id="155" name="右矢印 154"/>
          <p:cNvSpPr/>
          <p:nvPr/>
        </p:nvSpPr>
        <p:spPr>
          <a:xfrm>
            <a:off x="7817998" y="4641974"/>
            <a:ext cx="406106" cy="426863"/>
          </a:xfrm>
          <a:prstGeom prst="rightArrow">
            <a:avLst/>
          </a:prstGeom>
          <a:solidFill>
            <a:srgbClr val="FFC000"/>
          </a:solid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smtClean="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38" name="タイトル 1"/>
          <p:cNvSpPr>
            <a:spLocks noGrp="1"/>
          </p:cNvSpPr>
          <p:nvPr>
            <p:ph type="title"/>
          </p:nvPr>
        </p:nvSpPr>
        <p:spPr/>
        <p:txBody>
          <a:bodyPr/>
          <a:lstStyle/>
          <a:p>
            <a:r>
              <a:rPr lang="en-US" altLang="ja-JP" dirty="0" smtClean="0"/>
              <a:t>1</a:t>
            </a:r>
            <a:r>
              <a:rPr kumimoji="1" lang="en-US" altLang="ja-JP" dirty="0" smtClean="0"/>
              <a:t>.3</a:t>
            </a:r>
            <a:r>
              <a:rPr kumimoji="1" lang="ja-JP" altLang="en-US" dirty="0" smtClean="0"/>
              <a:t>　シナリオ</a:t>
            </a:r>
            <a:r>
              <a:rPr kumimoji="1" lang="ja-JP" altLang="en-US" dirty="0"/>
              <a:t>　</a:t>
            </a:r>
          </a:p>
        </p:txBody>
      </p:sp>
      <p:sp>
        <p:nvSpPr>
          <p:cNvPr id="9" name="コンテンツ プレースホルダー 8"/>
          <p:cNvSpPr>
            <a:spLocks noGrp="1"/>
          </p:cNvSpPr>
          <p:nvPr>
            <p:ph sz="quarter" idx="10"/>
          </p:nvPr>
        </p:nvSpPr>
        <p:spPr>
          <a:xfrm>
            <a:off x="230624" y="847222"/>
            <a:ext cx="8784976" cy="5616476"/>
          </a:xfrm>
        </p:spPr>
        <p:txBody>
          <a:bodyPr/>
          <a:lstStyle/>
          <a:p>
            <a:r>
              <a:rPr kumimoji="1" lang="ja-JP" altLang="en-US" b="1" dirty="0" smtClean="0"/>
              <a:t>シナリオについて</a:t>
            </a:r>
            <a:endParaRPr kumimoji="1" lang="en-US" altLang="ja-JP" b="1" dirty="0" smtClean="0"/>
          </a:p>
          <a:p>
            <a:pPr lvl="1"/>
            <a:r>
              <a:rPr lang="ja-JP" altLang="en-US" dirty="0" smtClean="0"/>
              <a:t>今回のシナリオは以下となります。</a:t>
            </a:r>
            <a:endParaRPr kumimoji="1" lang="ja-JP" altLang="en-US" dirty="0"/>
          </a:p>
        </p:txBody>
      </p:sp>
      <p:sp>
        <p:nvSpPr>
          <p:cNvPr id="41" name="正方形/長方形 40"/>
          <p:cNvSpPr/>
          <p:nvPr/>
        </p:nvSpPr>
        <p:spPr bwMode="auto">
          <a:xfrm>
            <a:off x="179513" y="1931850"/>
            <a:ext cx="3744520" cy="3546580"/>
          </a:xfrm>
          <a:prstGeom prst="rect">
            <a:avLst/>
          </a:prstGeom>
          <a:solidFill>
            <a:schemeClr val="bg1">
              <a:lumMod val="85000"/>
            </a:schemeClr>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43" name="下矢印 42"/>
          <p:cNvSpPr/>
          <p:nvPr/>
        </p:nvSpPr>
        <p:spPr bwMode="auto">
          <a:xfrm>
            <a:off x="323409" y="2158263"/>
            <a:ext cx="554744" cy="3032127"/>
          </a:xfrm>
          <a:prstGeom prst="downArrow">
            <a:avLst/>
          </a:prstGeom>
          <a:solidFill>
            <a:schemeClr val="accent6">
              <a:lumMod val="90000"/>
              <a:lumOff val="10000"/>
            </a:schemeClr>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44" name="角丸四角形 43"/>
          <p:cNvSpPr/>
          <p:nvPr/>
        </p:nvSpPr>
        <p:spPr bwMode="auto">
          <a:xfrm>
            <a:off x="323409" y="4016125"/>
            <a:ext cx="3467148" cy="324000"/>
          </a:xfrm>
          <a:prstGeom prst="roundRect">
            <a:avLst/>
          </a:prstGeom>
          <a:solidFill>
            <a:schemeClr val="bg1"/>
          </a:solidFill>
          <a:ln w="28575">
            <a:solidFill>
              <a:schemeClr val="accent6">
                <a:lumMod val="90000"/>
                <a:lumOff val="10000"/>
              </a:schemeClr>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lang="ja-JP" altLang="en-US" sz="1600" b="1" dirty="0" smtClean="0"/>
              <a:t>⑤</a:t>
            </a:r>
            <a:r>
              <a:rPr lang="en-US" altLang="ja-JP" sz="1600" b="1" dirty="0"/>
              <a:t>Playbook</a:t>
            </a:r>
            <a:r>
              <a:rPr lang="ja-JP" altLang="en-US" sz="1600" b="1" dirty="0"/>
              <a:t>の修正</a:t>
            </a:r>
            <a:endParaRPr kumimoji="1" lang="ja-JP" altLang="en-US" sz="1600" b="1" dirty="0" smtClean="0">
              <a:latin typeface="+mn-ea"/>
            </a:endParaRPr>
          </a:p>
        </p:txBody>
      </p:sp>
      <p:sp>
        <p:nvSpPr>
          <p:cNvPr id="46" name="角丸四角形 45"/>
          <p:cNvSpPr/>
          <p:nvPr/>
        </p:nvSpPr>
        <p:spPr bwMode="auto">
          <a:xfrm>
            <a:off x="323409" y="3532629"/>
            <a:ext cx="3467148" cy="324000"/>
          </a:xfrm>
          <a:prstGeom prst="roundRect">
            <a:avLst/>
          </a:prstGeom>
          <a:solidFill>
            <a:schemeClr val="bg1"/>
          </a:solidFill>
          <a:ln w="28575">
            <a:solidFill>
              <a:schemeClr val="accent6">
                <a:lumMod val="90000"/>
                <a:lumOff val="10000"/>
              </a:schemeClr>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lang="ja-JP" altLang="en-US" sz="1600" b="1" dirty="0">
                <a:latin typeface="+mn-ea"/>
              </a:rPr>
              <a:t>④ドライランで実行</a:t>
            </a:r>
            <a:r>
              <a:rPr lang="en-US" altLang="ja-JP" sz="1600" b="1" dirty="0">
                <a:latin typeface="+mn-ea"/>
              </a:rPr>
              <a:t>(1</a:t>
            </a:r>
            <a:r>
              <a:rPr lang="ja-JP" altLang="en-US" sz="1600" b="1" dirty="0">
                <a:latin typeface="+mn-ea"/>
              </a:rPr>
              <a:t>回目</a:t>
            </a:r>
            <a:r>
              <a:rPr lang="en-US" altLang="ja-JP" sz="1600" b="1" dirty="0">
                <a:latin typeface="+mn-ea"/>
              </a:rPr>
              <a:t>)</a:t>
            </a:r>
            <a:endParaRPr kumimoji="1" lang="ja-JP" altLang="en-US" sz="1600" b="1" dirty="0" smtClean="0">
              <a:latin typeface="+mn-ea"/>
            </a:endParaRPr>
          </a:p>
        </p:txBody>
      </p:sp>
      <p:sp>
        <p:nvSpPr>
          <p:cNvPr id="47" name="角丸四角形 46"/>
          <p:cNvSpPr/>
          <p:nvPr/>
        </p:nvSpPr>
        <p:spPr bwMode="auto">
          <a:xfrm>
            <a:off x="323409" y="2565637"/>
            <a:ext cx="3467148" cy="324000"/>
          </a:xfrm>
          <a:prstGeom prst="roundRect">
            <a:avLst/>
          </a:prstGeom>
          <a:solidFill>
            <a:schemeClr val="bg1"/>
          </a:solidFill>
          <a:ln w="28575">
            <a:solidFill>
              <a:schemeClr val="accent6">
                <a:lumMod val="90000"/>
                <a:lumOff val="10000"/>
              </a:schemeClr>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lang="ja-JP" altLang="en-US" sz="1600" b="1" dirty="0">
                <a:latin typeface="+mn-ea"/>
              </a:rPr>
              <a:t>②登録アカウントの登録</a:t>
            </a:r>
            <a:endParaRPr kumimoji="1" lang="ja-JP" altLang="en-US" sz="1600" b="1" dirty="0" smtClean="0">
              <a:latin typeface="+mn-ea"/>
            </a:endParaRPr>
          </a:p>
        </p:txBody>
      </p:sp>
      <p:sp>
        <p:nvSpPr>
          <p:cNvPr id="51" name="角丸四角形 50"/>
          <p:cNvSpPr/>
          <p:nvPr/>
        </p:nvSpPr>
        <p:spPr bwMode="auto">
          <a:xfrm>
            <a:off x="323409" y="4975257"/>
            <a:ext cx="3467148" cy="324000"/>
          </a:xfrm>
          <a:prstGeom prst="roundRect">
            <a:avLst/>
          </a:prstGeom>
          <a:solidFill>
            <a:schemeClr val="bg1"/>
          </a:solidFill>
          <a:ln w="28575">
            <a:solidFill>
              <a:schemeClr val="accent6">
                <a:lumMod val="90000"/>
                <a:lumOff val="10000"/>
              </a:schemeClr>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lang="ja-JP" altLang="en-US" sz="1600" b="1" dirty="0">
                <a:latin typeface="+mn-ea"/>
              </a:rPr>
              <a:t>⑦ターゲットサーバへ実行</a:t>
            </a:r>
            <a:endParaRPr kumimoji="1" lang="ja-JP" altLang="en-US" sz="1600" b="1" dirty="0" smtClean="0">
              <a:latin typeface="+mn-ea"/>
            </a:endParaRPr>
          </a:p>
        </p:txBody>
      </p:sp>
      <p:sp>
        <p:nvSpPr>
          <p:cNvPr id="52" name="角丸四角形 51"/>
          <p:cNvSpPr/>
          <p:nvPr/>
        </p:nvSpPr>
        <p:spPr bwMode="auto">
          <a:xfrm>
            <a:off x="323409" y="2082141"/>
            <a:ext cx="3467148" cy="324000"/>
          </a:xfrm>
          <a:prstGeom prst="roundRect">
            <a:avLst/>
          </a:prstGeom>
          <a:solidFill>
            <a:schemeClr val="bg1"/>
          </a:solidFill>
          <a:ln w="28575">
            <a:solidFill>
              <a:schemeClr val="accent6">
                <a:lumMod val="90000"/>
                <a:lumOff val="10000"/>
              </a:schemeClr>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lang="ja-JP" altLang="en-US" sz="1600" b="1" dirty="0" smtClean="0">
                <a:latin typeface="+mn-ea"/>
              </a:rPr>
              <a:t>①リモートリポジトリ</a:t>
            </a:r>
            <a:r>
              <a:rPr lang="ja-JP" altLang="en-US" sz="1600" b="1" dirty="0">
                <a:latin typeface="+mn-ea"/>
              </a:rPr>
              <a:t>の登録</a:t>
            </a:r>
            <a:endParaRPr kumimoji="1" lang="en-US" altLang="ja-JP" sz="1600" b="1" dirty="0" smtClean="0">
              <a:latin typeface="+mn-ea"/>
            </a:endParaRPr>
          </a:p>
        </p:txBody>
      </p:sp>
      <p:sp>
        <p:nvSpPr>
          <p:cNvPr id="60" name="角丸四角形 59"/>
          <p:cNvSpPr/>
          <p:nvPr/>
        </p:nvSpPr>
        <p:spPr bwMode="auto">
          <a:xfrm>
            <a:off x="323409" y="3049133"/>
            <a:ext cx="3467148" cy="324000"/>
          </a:xfrm>
          <a:prstGeom prst="roundRect">
            <a:avLst/>
          </a:prstGeom>
          <a:solidFill>
            <a:schemeClr val="bg1"/>
          </a:solidFill>
          <a:ln w="28575">
            <a:solidFill>
              <a:schemeClr val="accent6">
                <a:lumMod val="90000"/>
                <a:lumOff val="10000"/>
              </a:schemeClr>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lang="ja-JP" altLang="en-US" sz="1600" b="1" dirty="0">
                <a:latin typeface="+mn-ea"/>
              </a:rPr>
              <a:t>③資材紐付の登録</a:t>
            </a:r>
            <a:endParaRPr kumimoji="1" lang="ja-JP" altLang="en-US" sz="1600" b="1" dirty="0" smtClean="0">
              <a:latin typeface="+mn-ea"/>
            </a:endParaRPr>
          </a:p>
        </p:txBody>
      </p:sp>
      <p:sp>
        <p:nvSpPr>
          <p:cNvPr id="61" name="角丸四角形 60"/>
          <p:cNvSpPr/>
          <p:nvPr/>
        </p:nvSpPr>
        <p:spPr bwMode="auto">
          <a:xfrm>
            <a:off x="323409" y="4495691"/>
            <a:ext cx="3467148" cy="324000"/>
          </a:xfrm>
          <a:prstGeom prst="roundRect">
            <a:avLst/>
          </a:prstGeom>
          <a:solidFill>
            <a:schemeClr val="bg1"/>
          </a:solidFill>
          <a:ln w="28575">
            <a:solidFill>
              <a:schemeClr val="accent6">
                <a:lumMod val="90000"/>
                <a:lumOff val="10000"/>
              </a:schemeClr>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lang="ja-JP" altLang="en-US" sz="1600" b="1" dirty="0">
                <a:latin typeface="+mn-ea"/>
              </a:rPr>
              <a:t>⑥ドライランで実行</a:t>
            </a:r>
            <a:r>
              <a:rPr lang="en-US" altLang="ja-JP" sz="1600" b="1" dirty="0">
                <a:latin typeface="+mn-ea"/>
              </a:rPr>
              <a:t>(2</a:t>
            </a:r>
            <a:r>
              <a:rPr lang="ja-JP" altLang="en-US" sz="1600" b="1" dirty="0">
                <a:latin typeface="+mn-ea"/>
              </a:rPr>
              <a:t>回目</a:t>
            </a:r>
            <a:r>
              <a:rPr lang="en-US" altLang="ja-JP" sz="1600" b="1" dirty="0">
                <a:latin typeface="+mn-ea"/>
              </a:rPr>
              <a:t>)</a:t>
            </a:r>
            <a:endParaRPr kumimoji="1" lang="ja-JP" altLang="en-US" sz="1600" b="1" dirty="0" smtClean="0">
              <a:latin typeface="+mn-ea"/>
            </a:endParaRPr>
          </a:p>
        </p:txBody>
      </p:sp>
    </p:spTree>
    <p:extLst>
      <p:ext uri="{BB962C8B-B14F-4D97-AF65-F5344CB8AC3E}">
        <p14:creationId xmlns:p14="http://schemas.microsoft.com/office/powerpoint/2010/main" val="38099606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タイトル 1"/>
          <p:cNvSpPr>
            <a:spLocks noGrp="1"/>
          </p:cNvSpPr>
          <p:nvPr>
            <p:ph type="title"/>
          </p:nvPr>
        </p:nvSpPr>
        <p:spPr/>
        <p:txBody>
          <a:bodyPr>
            <a:normAutofit/>
          </a:bodyPr>
          <a:lstStyle/>
          <a:p>
            <a:r>
              <a:rPr lang="en-US" altLang="ja-JP" dirty="0" smtClean="0"/>
              <a:t>1</a:t>
            </a:r>
            <a:r>
              <a:rPr kumimoji="1" lang="en-US" altLang="ja-JP" dirty="0" smtClean="0"/>
              <a:t>.4</a:t>
            </a:r>
            <a:r>
              <a:rPr kumimoji="1" lang="ja-JP" altLang="en-US" dirty="0" smtClean="0"/>
              <a:t>　事前準備</a:t>
            </a:r>
            <a:r>
              <a:rPr lang="en-US" altLang="ja-JP" dirty="0" smtClean="0"/>
              <a:t>(1/3)</a:t>
            </a:r>
            <a:endParaRPr kumimoji="1" lang="ja-JP" altLang="en-US" dirty="0"/>
          </a:p>
        </p:txBody>
      </p:sp>
      <p:sp>
        <p:nvSpPr>
          <p:cNvPr id="4" name="コンテンツ プレースホルダー 3"/>
          <p:cNvSpPr>
            <a:spLocks noGrp="1"/>
          </p:cNvSpPr>
          <p:nvPr>
            <p:ph sz="quarter" idx="10"/>
          </p:nvPr>
        </p:nvSpPr>
        <p:spPr/>
        <p:txBody>
          <a:bodyPr/>
          <a:lstStyle/>
          <a:p>
            <a:r>
              <a:rPr kumimoji="1" lang="en-US" altLang="ja-JP" dirty="0" err="1" smtClean="0"/>
              <a:t>Git</a:t>
            </a:r>
            <a:r>
              <a:rPr kumimoji="1" lang="ja-JP" altLang="en-US" dirty="0" smtClean="0"/>
              <a:t>リポジトリの準備</a:t>
            </a:r>
            <a:endParaRPr kumimoji="1" lang="en-US" altLang="ja-JP" dirty="0" smtClean="0"/>
          </a:p>
          <a:p>
            <a:pPr lvl="1"/>
            <a:r>
              <a:rPr lang="ja-JP" altLang="en-US" dirty="0" smtClean="0"/>
              <a:t>今回は</a:t>
            </a:r>
            <a:r>
              <a:rPr lang="en-US" altLang="ja-JP" dirty="0" smtClean="0"/>
              <a:t>GitHub</a:t>
            </a:r>
            <a:r>
              <a:rPr lang="ja-JP" altLang="en-US" dirty="0" smtClean="0"/>
              <a:t>を使用していきます。</a:t>
            </a:r>
            <a:endParaRPr lang="en-US" altLang="ja-JP" dirty="0"/>
          </a:p>
          <a:p>
            <a:pPr marL="180000" lvl="1" indent="0">
              <a:buNone/>
            </a:pPr>
            <a:r>
              <a:rPr lang="ja-JP" altLang="en-US" dirty="0"/>
              <a:t>　</a:t>
            </a:r>
            <a:r>
              <a:rPr lang="en-US" altLang="ja-JP" dirty="0" smtClean="0"/>
              <a:t>Repository</a:t>
            </a:r>
            <a:r>
              <a:rPr lang="ja-JP" altLang="en-US" dirty="0" smtClean="0"/>
              <a:t>→</a:t>
            </a:r>
            <a:r>
              <a:rPr lang="en-US" altLang="ja-JP" dirty="0" smtClean="0"/>
              <a:t>New</a:t>
            </a:r>
            <a:r>
              <a:rPr lang="ja-JP" altLang="en-US" dirty="0" smtClean="0"/>
              <a:t>を選択し新規のリポジトリを作成してください。</a:t>
            </a:r>
            <a:endParaRPr lang="en-US" altLang="ja-JP" dirty="0" smtClean="0"/>
          </a:p>
          <a:p>
            <a:pPr marL="180000" lvl="1" indent="0">
              <a:buNone/>
            </a:pPr>
            <a:r>
              <a:rPr lang="ja-JP" altLang="en-US" dirty="0"/>
              <a:t>　</a:t>
            </a:r>
            <a:r>
              <a:rPr lang="ja-JP" altLang="en-US" dirty="0" smtClean="0"/>
              <a:t>リポジトリ名を入力</a:t>
            </a:r>
            <a:r>
              <a:rPr lang="ja-JP" altLang="en-US" dirty="0"/>
              <a:t>し</a:t>
            </a:r>
            <a:r>
              <a:rPr lang="en-US" altLang="ja-JP" dirty="0" smtClean="0"/>
              <a:t>Public</a:t>
            </a:r>
            <a:r>
              <a:rPr lang="ja-JP" altLang="en-US" dirty="0" smtClean="0"/>
              <a:t>を選択、</a:t>
            </a:r>
            <a:r>
              <a:rPr lang="en-US" altLang="ja-JP" dirty="0" smtClean="0"/>
              <a:t>Create repository</a:t>
            </a:r>
            <a:r>
              <a:rPr lang="ja-JP" altLang="en-US" dirty="0" smtClean="0"/>
              <a:t>をクリックし作成して下さい。</a:t>
            </a:r>
            <a:endParaRPr lang="en-US" altLang="ja-JP" dirty="0" smtClean="0"/>
          </a:p>
          <a:p>
            <a:pPr marL="180000" lvl="1" indent="0">
              <a:buNone/>
            </a:pPr>
            <a:r>
              <a:rPr lang="en-US" altLang="ja-JP" dirty="0"/>
              <a:t> </a:t>
            </a:r>
            <a:r>
              <a:rPr lang="en-US" altLang="ja-JP" dirty="0" smtClean="0"/>
              <a:t>  </a:t>
            </a:r>
          </a:p>
        </p:txBody>
      </p:sp>
      <p:pic>
        <p:nvPicPr>
          <p:cNvPr id="2" name="図 1"/>
          <p:cNvPicPr>
            <a:picLocks noChangeAspect="1"/>
          </p:cNvPicPr>
          <p:nvPr/>
        </p:nvPicPr>
        <p:blipFill rotWithShape="1">
          <a:blip r:embed="rId2"/>
          <a:srcRect l="27788" t="10317" r="29460"/>
          <a:stretch/>
        </p:blipFill>
        <p:spPr>
          <a:xfrm>
            <a:off x="2195670" y="2146291"/>
            <a:ext cx="4392610" cy="4307129"/>
          </a:xfrm>
          <a:prstGeom prst="rect">
            <a:avLst/>
          </a:prstGeom>
        </p:spPr>
      </p:pic>
      <p:sp>
        <p:nvSpPr>
          <p:cNvPr id="6" name="角丸四角形吹き出し 5"/>
          <p:cNvSpPr/>
          <p:nvPr/>
        </p:nvSpPr>
        <p:spPr bwMode="auto">
          <a:xfrm>
            <a:off x="6745304" y="2924930"/>
            <a:ext cx="2147296" cy="792110"/>
          </a:xfrm>
          <a:prstGeom prst="wedgeRoundRectCallout">
            <a:avLst>
              <a:gd name="adj1" fmla="val -130244"/>
              <a:gd name="adj2" fmla="val -16818"/>
              <a:gd name="adj3" fmla="val 16667"/>
            </a:avLst>
          </a:prstGeom>
          <a:solidFill>
            <a:schemeClr val="bg1"/>
          </a:solidFill>
          <a:ln w="12700">
            <a:solidFill>
              <a:srgbClr val="FF000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graphicFrame>
        <p:nvGraphicFramePr>
          <p:cNvPr id="9" name="表 8"/>
          <p:cNvGraphicFramePr>
            <a:graphicFrameLocks noGrp="1"/>
          </p:cNvGraphicFramePr>
          <p:nvPr>
            <p:extLst>
              <p:ext uri="{D42A27DB-BD31-4B8C-83A1-F6EECF244321}">
                <p14:modId xmlns:p14="http://schemas.microsoft.com/office/powerpoint/2010/main" val="3503125008"/>
              </p:ext>
            </p:extLst>
          </p:nvPr>
        </p:nvGraphicFramePr>
        <p:xfrm>
          <a:off x="6888105" y="3046625"/>
          <a:ext cx="1888267" cy="548640"/>
        </p:xfrm>
        <a:graphic>
          <a:graphicData uri="http://schemas.openxmlformats.org/drawingml/2006/table">
            <a:tbl>
              <a:tblPr firstRow="1" bandRow="1">
                <a:tableStyleId>{5C22544A-7EE6-4342-B048-85BDC9FD1C3A}</a:tableStyleId>
              </a:tblPr>
              <a:tblGrid>
                <a:gridCol w="1888267">
                  <a:extLst>
                    <a:ext uri="{9D8B030D-6E8A-4147-A177-3AD203B41FA5}">
                      <a16:colId xmlns:a16="http://schemas.microsoft.com/office/drawing/2014/main" val="2883640048"/>
                    </a:ext>
                  </a:extLst>
                </a:gridCol>
              </a:tblGrid>
              <a:tr h="210497">
                <a:tc>
                  <a:txBody>
                    <a:bodyPr/>
                    <a:lstStyle/>
                    <a:p>
                      <a:pPr algn="ctr"/>
                      <a:r>
                        <a:rPr kumimoji="1" lang="ja-JP" altLang="en-US" sz="1200" dirty="0" smtClean="0">
                          <a:solidFill>
                            <a:schemeClr val="bg1"/>
                          </a:solidFill>
                          <a:latin typeface="+mn-lt"/>
                        </a:rPr>
                        <a:t>リポジトリ名</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extLst>
                  <a:ext uri="{0D108BD9-81ED-4DB2-BD59-A6C34878D82A}">
                    <a16:rowId xmlns:a16="http://schemas.microsoft.com/office/drawing/2014/main" val="2458714703"/>
                  </a:ext>
                </a:extLst>
              </a:tr>
              <a:tr h="210497">
                <a:tc>
                  <a:txBody>
                    <a:bodyPr/>
                    <a:lstStyle/>
                    <a:p>
                      <a:pPr algn="ctr"/>
                      <a:r>
                        <a:rPr kumimoji="1" lang="en-US" altLang="ja-JP" sz="1200" b="0" dirty="0" smtClean="0">
                          <a:solidFill>
                            <a:schemeClr val="tx1"/>
                          </a:solidFill>
                          <a:latin typeface="+mn-lt"/>
                        </a:rPr>
                        <a:t>(</a:t>
                      </a:r>
                      <a:r>
                        <a:rPr kumimoji="1" lang="ja-JP" altLang="en-US" sz="1200" b="0" dirty="0" smtClean="0">
                          <a:solidFill>
                            <a:schemeClr val="tx1"/>
                          </a:solidFill>
                          <a:latin typeface="+mn-lt"/>
                        </a:rPr>
                        <a:t>任意の名前</a:t>
                      </a:r>
                      <a:r>
                        <a:rPr kumimoji="1" lang="en-US" altLang="ja-JP" sz="1200" b="0" dirty="0" smtClean="0">
                          <a:solidFill>
                            <a:schemeClr val="tx1"/>
                          </a:solidFill>
                          <a:latin typeface="+mn-lt"/>
                        </a:rPr>
                        <a:t>)</a:t>
                      </a:r>
                      <a:endParaRPr kumimoji="1" lang="ja-JP" altLang="en-US" sz="1200" b="0" dirty="0" smtClean="0">
                        <a:solidFill>
                          <a:schemeClr val="tx1"/>
                        </a:solidFill>
                        <a:latin typeface="+mn-lt"/>
                      </a:endParaRP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029950975"/>
                  </a:ext>
                </a:extLst>
              </a:tr>
            </a:tbl>
          </a:graphicData>
        </a:graphic>
      </p:graphicFrame>
      <p:sp>
        <p:nvSpPr>
          <p:cNvPr id="13" name="角丸四角形吹き出し 12"/>
          <p:cNvSpPr/>
          <p:nvPr/>
        </p:nvSpPr>
        <p:spPr bwMode="auto">
          <a:xfrm>
            <a:off x="323410" y="4293120"/>
            <a:ext cx="1584220" cy="648090"/>
          </a:xfrm>
          <a:prstGeom prst="wedgeRoundRectCallout">
            <a:avLst>
              <a:gd name="adj1" fmla="val 75985"/>
              <a:gd name="adj2" fmla="val -58304"/>
              <a:gd name="adj3" fmla="val 16667"/>
            </a:avLst>
          </a:prstGeom>
          <a:solidFill>
            <a:schemeClr val="bg1"/>
          </a:solidFill>
          <a:ln w="12700">
            <a:solidFill>
              <a:srgbClr val="FF000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ja-JP" altLang="en-US" sz="1600" dirty="0" smtClean="0">
                <a:latin typeface="+mn-ea"/>
              </a:rPr>
              <a:t>今回は</a:t>
            </a:r>
            <a:endParaRPr lang="en-US" altLang="ja-JP" sz="1600" dirty="0">
              <a:latin typeface="+mn-ea"/>
            </a:endParaRPr>
          </a:p>
          <a:p>
            <a:pPr algn="ctr"/>
            <a:r>
              <a:rPr kumimoji="1" lang="en-US" altLang="ja-JP" sz="1600" dirty="0" smtClean="0">
                <a:latin typeface="+mn-ea"/>
              </a:rPr>
              <a:t>Public</a:t>
            </a:r>
            <a:r>
              <a:rPr kumimoji="1" lang="ja-JP" altLang="en-US" sz="1600" dirty="0" smtClean="0">
                <a:latin typeface="+mn-ea"/>
              </a:rPr>
              <a:t>を選択</a:t>
            </a:r>
          </a:p>
        </p:txBody>
      </p:sp>
      <p:sp>
        <p:nvSpPr>
          <p:cNvPr id="15" name="角丸四角形 14"/>
          <p:cNvSpPr/>
          <p:nvPr/>
        </p:nvSpPr>
        <p:spPr bwMode="auto">
          <a:xfrm>
            <a:off x="2339690" y="6106769"/>
            <a:ext cx="1008140" cy="288040"/>
          </a:xfrm>
          <a:prstGeom prst="roundRect">
            <a:avLst>
              <a:gd name="adj" fmla="val 5764"/>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dirty="0" smtClean="0">
              <a:solidFill>
                <a:srgbClr val="FF0000"/>
              </a:solidFill>
              <a:latin typeface="+mn-ea"/>
            </a:endParaRPr>
          </a:p>
        </p:txBody>
      </p:sp>
      <p:sp>
        <p:nvSpPr>
          <p:cNvPr id="16" name="角丸四角形 15"/>
          <p:cNvSpPr/>
          <p:nvPr/>
        </p:nvSpPr>
        <p:spPr bwMode="auto">
          <a:xfrm>
            <a:off x="3501377" y="3140960"/>
            <a:ext cx="1502683" cy="179985"/>
          </a:xfrm>
          <a:prstGeom prst="roundRect">
            <a:avLst>
              <a:gd name="adj" fmla="val 5764"/>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dirty="0" smtClean="0">
              <a:solidFill>
                <a:srgbClr val="FF0000"/>
              </a:solidFill>
              <a:latin typeface="+mn-ea"/>
            </a:endParaRPr>
          </a:p>
        </p:txBody>
      </p:sp>
      <p:sp>
        <p:nvSpPr>
          <p:cNvPr id="18" name="角丸四角形 17"/>
          <p:cNvSpPr/>
          <p:nvPr/>
        </p:nvSpPr>
        <p:spPr bwMode="auto">
          <a:xfrm>
            <a:off x="2384450" y="4082425"/>
            <a:ext cx="2854895" cy="288040"/>
          </a:xfrm>
          <a:prstGeom prst="roundRect">
            <a:avLst>
              <a:gd name="adj" fmla="val 5764"/>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dirty="0" smtClean="0">
              <a:solidFill>
                <a:srgbClr val="FF0000"/>
              </a:solidFill>
              <a:latin typeface="+mn-ea"/>
            </a:endParaRPr>
          </a:p>
        </p:txBody>
      </p:sp>
      <p:sp>
        <p:nvSpPr>
          <p:cNvPr id="3" name="正方形/長方形 2"/>
          <p:cNvSpPr/>
          <p:nvPr/>
        </p:nvSpPr>
        <p:spPr bwMode="auto">
          <a:xfrm>
            <a:off x="2684678" y="3164775"/>
            <a:ext cx="535799" cy="160857"/>
          </a:xfrm>
          <a:prstGeom prst="rect">
            <a:avLst/>
          </a:prstGeom>
          <a:solidFill>
            <a:srgbClr val="373E47"/>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Tree>
    <p:extLst>
      <p:ext uri="{BB962C8B-B14F-4D97-AF65-F5344CB8AC3E}">
        <p14:creationId xmlns:p14="http://schemas.microsoft.com/office/powerpoint/2010/main" val="10351394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タイトル 1"/>
          <p:cNvSpPr>
            <a:spLocks noGrp="1"/>
          </p:cNvSpPr>
          <p:nvPr>
            <p:ph type="title"/>
          </p:nvPr>
        </p:nvSpPr>
        <p:spPr/>
        <p:txBody>
          <a:bodyPr/>
          <a:lstStyle/>
          <a:p>
            <a:r>
              <a:rPr lang="en-US" altLang="ja-JP" dirty="0" smtClean="0"/>
              <a:t>1</a:t>
            </a:r>
            <a:r>
              <a:rPr kumimoji="1" lang="en-US" altLang="ja-JP" dirty="0" smtClean="0"/>
              <a:t>.4</a:t>
            </a:r>
            <a:r>
              <a:rPr kumimoji="1" lang="ja-JP" altLang="en-US" dirty="0" smtClean="0"/>
              <a:t>　事前準備</a:t>
            </a:r>
            <a:r>
              <a:rPr kumimoji="1" lang="en-US" altLang="ja-JP" dirty="0" smtClean="0"/>
              <a:t>(</a:t>
            </a:r>
            <a:r>
              <a:rPr lang="en-US" altLang="ja-JP" dirty="0" smtClean="0"/>
              <a:t>2</a:t>
            </a:r>
            <a:r>
              <a:rPr kumimoji="1" lang="en-US" altLang="ja-JP" dirty="0" smtClean="0"/>
              <a:t>/3)</a:t>
            </a:r>
            <a:endParaRPr kumimoji="1" lang="ja-JP" altLang="en-US" dirty="0"/>
          </a:p>
        </p:txBody>
      </p:sp>
      <p:sp>
        <p:nvSpPr>
          <p:cNvPr id="4" name="コンテンツ プレースホルダー 3"/>
          <p:cNvSpPr>
            <a:spLocks noGrp="1"/>
          </p:cNvSpPr>
          <p:nvPr>
            <p:ph sz="quarter" idx="10"/>
          </p:nvPr>
        </p:nvSpPr>
        <p:spPr/>
        <p:txBody>
          <a:bodyPr/>
          <a:lstStyle/>
          <a:p>
            <a:r>
              <a:rPr kumimoji="1" lang="en-US" altLang="ja-JP" dirty="0" smtClean="0"/>
              <a:t>Playbook</a:t>
            </a:r>
            <a:r>
              <a:rPr kumimoji="1" lang="ja-JP" altLang="en-US" dirty="0" smtClean="0"/>
              <a:t>の準備</a:t>
            </a:r>
            <a:endParaRPr kumimoji="1" lang="en-US" altLang="ja-JP" dirty="0" smtClean="0"/>
          </a:p>
          <a:p>
            <a:pPr lvl="1"/>
            <a:r>
              <a:rPr lang="ja-JP" altLang="en-US" dirty="0"/>
              <a:t>今回</a:t>
            </a:r>
            <a:r>
              <a:rPr lang="ja-JP" altLang="en-US" dirty="0" smtClean="0"/>
              <a:t>は以下の</a:t>
            </a:r>
            <a:r>
              <a:rPr lang="en-US" altLang="ja-JP" dirty="0" smtClean="0"/>
              <a:t>Playbook</a:t>
            </a:r>
            <a:r>
              <a:rPr lang="ja-JP" altLang="en-US" dirty="0" smtClean="0"/>
              <a:t>を使用します。　</a:t>
            </a:r>
            <a:endParaRPr lang="en-US" altLang="ja-JP" dirty="0" smtClean="0"/>
          </a:p>
          <a:p>
            <a:pPr lvl="1"/>
            <a:endParaRPr kumimoji="1" lang="ja-JP" altLang="en-US" dirty="0"/>
          </a:p>
        </p:txBody>
      </p:sp>
      <p:sp>
        <p:nvSpPr>
          <p:cNvPr id="27" name="テキスト ボックス 26"/>
          <p:cNvSpPr txBox="1"/>
          <p:nvPr/>
        </p:nvSpPr>
        <p:spPr>
          <a:xfrm>
            <a:off x="323410" y="1820958"/>
            <a:ext cx="6008307" cy="3428377"/>
          </a:xfrm>
          <a:prstGeom prst="rect">
            <a:avLst/>
          </a:prstGeom>
          <a:solidFill>
            <a:schemeClr val="tx1">
              <a:lumMod val="75000"/>
              <a:lumOff val="25000"/>
            </a:schemeClr>
          </a:solidFill>
        </p:spPr>
        <p:txBody>
          <a:bodyPr wrap="square" rtlCol="0">
            <a:noAutofit/>
          </a:bodyPr>
          <a:lstStyle/>
          <a:p>
            <a:r>
              <a:rPr lang="en-US" altLang="ja-JP" dirty="0">
                <a:solidFill>
                  <a:srgbClr val="D4D4D4"/>
                </a:solidFill>
                <a:latin typeface="Consolas" panose="020B0609020204030204" pitchFamily="49" charset="0"/>
              </a:rPr>
              <a:t>- </a:t>
            </a:r>
            <a:r>
              <a:rPr lang="en-US" altLang="ja-JP" dirty="0">
                <a:solidFill>
                  <a:srgbClr val="569CD6"/>
                </a:solidFill>
                <a:latin typeface="Consolas" panose="020B0609020204030204" pitchFamily="49" charset="0"/>
              </a:rPr>
              <a:t>name</a:t>
            </a:r>
            <a:r>
              <a:rPr lang="en-US" altLang="ja-JP" dirty="0">
                <a:solidFill>
                  <a:srgbClr val="D4D4D4"/>
                </a:solidFill>
                <a:latin typeface="Consolas" panose="020B0609020204030204" pitchFamily="49" charset="0"/>
              </a:rPr>
              <a:t>: </a:t>
            </a:r>
            <a:r>
              <a:rPr lang="en-US" altLang="ja-JP" dirty="0">
                <a:solidFill>
                  <a:srgbClr val="CE9178"/>
                </a:solidFill>
                <a:latin typeface="Consolas" panose="020B0609020204030204" pitchFamily="49" charset="0"/>
              </a:rPr>
              <a:t>install the latest version of packages</a:t>
            </a:r>
            <a:endParaRPr lang="en-US" altLang="ja-JP" dirty="0">
              <a:solidFill>
                <a:srgbClr val="D4D4D4"/>
              </a:solidFill>
              <a:latin typeface="Consolas" panose="020B0609020204030204" pitchFamily="49" charset="0"/>
            </a:endParaRPr>
          </a:p>
          <a:p>
            <a:r>
              <a:rPr lang="en-US" altLang="ja-JP" dirty="0">
                <a:solidFill>
                  <a:srgbClr val="D4D4D4"/>
                </a:solidFill>
                <a:latin typeface="Consolas" panose="020B0609020204030204" pitchFamily="49" charset="0"/>
              </a:rPr>
              <a:t>  </a:t>
            </a:r>
            <a:r>
              <a:rPr lang="en-US" altLang="ja-JP" dirty="0">
                <a:solidFill>
                  <a:srgbClr val="569CD6"/>
                </a:solidFill>
                <a:latin typeface="Consolas" panose="020B0609020204030204" pitchFamily="49" charset="0"/>
              </a:rPr>
              <a:t>yum</a:t>
            </a:r>
            <a:r>
              <a:rPr lang="en-US" altLang="ja-JP" dirty="0">
                <a:solidFill>
                  <a:srgbClr val="D4D4D4"/>
                </a:solidFill>
                <a:latin typeface="Consolas" panose="020B0609020204030204" pitchFamily="49" charset="0"/>
              </a:rPr>
              <a:t>:</a:t>
            </a:r>
          </a:p>
          <a:p>
            <a:r>
              <a:rPr lang="en-US" altLang="ja-JP" dirty="0">
                <a:solidFill>
                  <a:srgbClr val="D4D4D4"/>
                </a:solidFill>
                <a:latin typeface="Consolas" panose="020B0609020204030204" pitchFamily="49" charset="0"/>
              </a:rPr>
              <a:t>    </a:t>
            </a:r>
            <a:r>
              <a:rPr lang="en-US" altLang="ja-JP" dirty="0">
                <a:solidFill>
                  <a:srgbClr val="569CD6"/>
                </a:solidFill>
                <a:latin typeface="Consolas" panose="020B0609020204030204" pitchFamily="49" charset="0"/>
              </a:rPr>
              <a:t>name</a:t>
            </a:r>
            <a:r>
              <a:rPr lang="en-US" altLang="ja-JP" dirty="0">
                <a:solidFill>
                  <a:srgbClr val="D4D4D4"/>
                </a:solidFill>
                <a:latin typeface="Consolas" panose="020B0609020204030204" pitchFamily="49" charset="0"/>
              </a:rPr>
              <a:t>: </a:t>
            </a:r>
            <a:r>
              <a:rPr lang="en-US" altLang="ja-JP" dirty="0">
                <a:solidFill>
                  <a:srgbClr val="CE9178"/>
                </a:solidFill>
                <a:latin typeface="Consolas" panose="020B0609020204030204" pitchFamily="49" charset="0"/>
              </a:rPr>
              <a:t>"{{ item }}"</a:t>
            </a:r>
            <a:endParaRPr lang="en-US" altLang="ja-JP" dirty="0">
              <a:solidFill>
                <a:srgbClr val="D4D4D4"/>
              </a:solidFill>
              <a:latin typeface="Consolas" panose="020B0609020204030204" pitchFamily="49" charset="0"/>
            </a:endParaRPr>
          </a:p>
          <a:p>
            <a:r>
              <a:rPr lang="en-US" altLang="ja-JP" dirty="0">
                <a:solidFill>
                  <a:srgbClr val="D4D4D4"/>
                </a:solidFill>
                <a:latin typeface="Consolas" panose="020B0609020204030204" pitchFamily="49" charset="0"/>
              </a:rPr>
              <a:t>    </a:t>
            </a:r>
            <a:r>
              <a:rPr lang="en-US" altLang="ja-JP" dirty="0">
                <a:solidFill>
                  <a:srgbClr val="569CD6"/>
                </a:solidFill>
                <a:latin typeface="Consolas" panose="020B0609020204030204" pitchFamily="49" charset="0"/>
              </a:rPr>
              <a:t>state</a:t>
            </a:r>
            <a:r>
              <a:rPr lang="en-US" altLang="ja-JP" dirty="0">
                <a:solidFill>
                  <a:srgbClr val="D4D4D4"/>
                </a:solidFill>
                <a:latin typeface="Consolas" panose="020B0609020204030204" pitchFamily="49" charset="0"/>
              </a:rPr>
              <a:t>: </a:t>
            </a:r>
            <a:r>
              <a:rPr lang="en-US" altLang="ja-JP" dirty="0">
                <a:solidFill>
                  <a:srgbClr val="CE9178"/>
                </a:solidFill>
                <a:latin typeface="Consolas" panose="020B0609020204030204" pitchFamily="49" charset="0"/>
              </a:rPr>
              <a:t>latest</a:t>
            </a:r>
            <a:endParaRPr lang="en-US" altLang="ja-JP" dirty="0">
              <a:solidFill>
                <a:srgbClr val="D4D4D4"/>
              </a:solidFill>
              <a:latin typeface="Consolas" panose="020B0609020204030204" pitchFamily="49" charset="0"/>
            </a:endParaRPr>
          </a:p>
          <a:p>
            <a:r>
              <a:rPr lang="en-US" altLang="ja-JP" dirty="0">
                <a:solidFill>
                  <a:srgbClr val="D4D4D4"/>
                </a:solidFill>
                <a:latin typeface="Consolas" panose="020B0609020204030204" pitchFamily="49" charset="0"/>
              </a:rPr>
              <a:t>  </a:t>
            </a:r>
            <a:r>
              <a:rPr lang="en-US" altLang="ja-JP" dirty="0" err="1">
                <a:solidFill>
                  <a:srgbClr val="569CD6"/>
                </a:solidFill>
                <a:latin typeface="Consolas" panose="020B0609020204030204" pitchFamily="49" charset="0"/>
              </a:rPr>
              <a:t>with_items</a:t>
            </a:r>
            <a:r>
              <a:rPr lang="en-US" altLang="ja-JP" dirty="0">
                <a:solidFill>
                  <a:srgbClr val="D4D4D4"/>
                </a:solidFill>
                <a:latin typeface="Consolas" panose="020B0609020204030204" pitchFamily="49" charset="0"/>
              </a:rPr>
              <a:t>:</a:t>
            </a:r>
          </a:p>
          <a:p>
            <a:r>
              <a:rPr lang="en-US" altLang="ja-JP" dirty="0">
                <a:solidFill>
                  <a:srgbClr val="D4D4D4"/>
                </a:solidFill>
                <a:latin typeface="Consolas" panose="020B0609020204030204" pitchFamily="49" charset="0"/>
              </a:rPr>
              <a:t>    - </a:t>
            </a:r>
            <a:r>
              <a:rPr lang="en-US" altLang="ja-JP" dirty="0">
                <a:solidFill>
                  <a:srgbClr val="CE9178"/>
                </a:solidFill>
                <a:latin typeface="Consolas" panose="020B0609020204030204" pitchFamily="49" charset="0"/>
              </a:rPr>
              <a:t>"{{ </a:t>
            </a:r>
            <a:r>
              <a:rPr lang="en-US" altLang="ja-JP" dirty="0" err="1">
                <a:solidFill>
                  <a:srgbClr val="CE9178"/>
                </a:solidFill>
                <a:latin typeface="Consolas" panose="020B0609020204030204" pitchFamily="49" charset="0"/>
              </a:rPr>
              <a:t>VAR_packages</a:t>
            </a:r>
            <a:r>
              <a:rPr lang="en-US" altLang="ja-JP" dirty="0">
                <a:solidFill>
                  <a:srgbClr val="CE9178"/>
                </a:solidFill>
                <a:latin typeface="Consolas" panose="020B0609020204030204" pitchFamily="49" charset="0"/>
              </a:rPr>
              <a:t> }} "</a:t>
            </a:r>
            <a:endParaRPr lang="en-US" altLang="ja-JP" dirty="0">
              <a:solidFill>
                <a:srgbClr val="D4D4D4"/>
              </a:solidFill>
              <a:latin typeface="Consolas" panose="020B0609020204030204" pitchFamily="49" charset="0"/>
            </a:endParaRPr>
          </a:p>
          <a:p>
            <a:r>
              <a:rPr lang="en-US" altLang="ja-JP" dirty="0">
                <a:solidFill>
                  <a:srgbClr val="D4D4D4"/>
                </a:solidFill>
                <a:latin typeface="Consolas" panose="020B0609020204030204" pitchFamily="49" charset="0"/>
              </a:rPr>
              <a:t/>
            </a:r>
            <a:br>
              <a:rPr lang="en-US" altLang="ja-JP" dirty="0">
                <a:solidFill>
                  <a:srgbClr val="D4D4D4"/>
                </a:solidFill>
                <a:latin typeface="Consolas" panose="020B0609020204030204" pitchFamily="49" charset="0"/>
              </a:rPr>
            </a:br>
            <a:r>
              <a:rPr lang="en-US" altLang="ja-JP" dirty="0">
                <a:solidFill>
                  <a:srgbClr val="D4D4D4"/>
                </a:solidFill>
                <a:latin typeface="Consolas" panose="020B0609020204030204" pitchFamily="49" charset="0"/>
              </a:rPr>
              <a:t>- </a:t>
            </a:r>
            <a:r>
              <a:rPr lang="en-US" altLang="ja-JP" dirty="0">
                <a:solidFill>
                  <a:srgbClr val="569CD6"/>
                </a:solidFill>
                <a:latin typeface="Consolas" panose="020B0609020204030204" pitchFamily="49" charset="0"/>
              </a:rPr>
              <a:t>name</a:t>
            </a:r>
            <a:r>
              <a:rPr lang="en-US" altLang="ja-JP" dirty="0">
                <a:solidFill>
                  <a:srgbClr val="D4D4D4"/>
                </a:solidFill>
                <a:latin typeface="Consolas" panose="020B0609020204030204" pitchFamily="49" charset="0"/>
              </a:rPr>
              <a:t>: </a:t>
            </a:r>
            <a:r>
              <a:rPr lang="en-US" altLang="ja-JP" dirty="0">
                <a:solidFill>
                  <a:srgbClr val="CE9178"/>
                </a:solidFill>
                <a:latin typeface="Consolas" panose="020B0609020204030204" pitchFamily="49" charset="0"/>
              </a:rPr>
              <a:t>Check yum list</a:t>
            </a:r>
            <a:endParaRPr lang="en-US" altLang="ja-JP" dirty="0">
              <a:solidFill>
                <a:srgbClr val="D4D4D4"/>
              </a:solidFill>
              <a:latin typeface="Consolas" panose="020B0609020204030204" pitchFamily="49" charset="0"/>
            </a:endParaRPr>
          </a:p>
          <a:p>
            <a:r>
              <a:rPr lang="en-US" altLang="ja-JP" dirty="0">
                <a:solidFill>
                  <a:srgbClr val="D4D4D4"/>
                </a:solidFill>
                <a:latin typeface="Consolas" panose="020B0609020204030204" pitchFamily="49" charset="0"/>
              </a:rPr>
              <a:t>  </a:t>
            </a:r>
            <a:r>
              <a:rPr lang="en-US" altLang="ja-JP" dirty="0" err="1">
                <a:solidFill>
                  <a:srgbClr val="CE9178"/>
                </a:solidFill>
                <a:latin typeface="Consolas" panose="020B0609020204030204" pitchFamily="49" charset="0"/>
              </a:rPr>
              <a:t>shell:yum</a:t>
            </a:r>
            <a:r>
              <a:rPr lang="en-US" altLang="ja-JP" dirty="0">
                <a:solidFill>
                  <a:srgbClr val="CE9178"/>
                </a:solidFill>
                <a:latin typeface="Consolas" panose="020B0609020204030204" pitchFamily="49" charset="0"/>
              </a:rPr>
              <a:t> list installed | </a:t>
            </a:r>
            <a:r>
              <a:rPr lang="en-US" altLang="ja-JP" dirty="0" err="1">
                <a:solidFill>
                  <a:srgbClr val="CE9178"/>
                </a:solidFill>
                <a:latin typeface="Consolas" panose="020B0609020204030204" pitchFamily="49" charset="0"/>
              </a:rPr>
              <a:t>grep</a:t>
            </a:r>
            <a:r>
              <a:rPr lang="en-US" altLang="ja-JP" dirty="0">
                <a:solidFill>
                  <a:srgbClr val="CE9178"/>
                </a:solidFill>
                <a:latin typeface="Consolas" panose="020B0609020204030204" pitchFamily="49" charset="0"/>
              </a:rPr>
              <a:t> "{{ item }}"</a:t>
            </a:r>
            <a:endParaRPr lang="en-US" altLang="ja-JP" dirty="0">
              <a:solidFill>
                <a:srgbClr val="D4D4D4"/>
              </a:solidFill>
              <a:latin typeface="Consolas" panose="020B0609020204030204" pitchFamily="49" charset="0"/>
            </a:endParaRPr>
          </a:p>
          <a:p>
            <a:r>
              <a:rPr lang="en-US" altLang="ja-JP" dirty="0">
                <a:solidFill>
                  <a:srgbClr val="D4D4D4"/>
                </a:solidFill>
                <a:latin typeface="Consolas" panose="020B0609020204030204" pitchFamily="49" charset="0"/>
              </a:rPr>
              <a:t>  </a:t>
            </a:r>
            <a:r>
              <a:rPr lang="en-US" altLang="ja-JP" dirty="0">
                <a:solidFill>
                  <a:srgbClr val="569CD6"/>
                </a:solidFill>
                <a:latin typeface="Consolas" panose="020B0609020204030204" pitchFamily="49" charset="0"/>
              </a:rPr>
              <a:t>register</a:t>
            </a:r>
            <a:r>
              <a:rPr lang="en-US" altLang="ja-JP" dirty="0">
                <a:solidFill>
                  <a:srgbClr val="D4D4D4"/>
                </a:solidFill>
                <a:latin typeface="Consolas" panose="020B0609020204030204" pitchFamily="49" charset="0"/>
              </a:rPr>
              <a:t>: </a:t>
            </a:r>
            <a:r>
              <a:rPr lang="en-US" altLang="ja-JP" dirty="0">
                <a:solidFill>
                  <a:srgbClr val="CE9178"/>
                </a:solidFill>
                <a:latin typeface="Consolas" panose="020B0609020204030204" pitchFamily="49" charset="0"/>
              </a:rPr>
              <a:t>result</a:t>
            </a:r>
            <a:endParaRPr lang="en-US" altLang="ja-JP" dirty="0">
              <a:solidFill>
                <a:srgbClr val="D4D4D4"/>
              </a:solidFill>
              <a:latin typeface="Consolas" panose="020B0609020204030204" pitchFamily="49" charset="0"/>
            </a:endParaRPr>
          </a:p>
          <a:p>
            <a:r>
              <a:rPr lang="en-US" altLang="ja-JP" dirty="0">
                <a:solidFill>
                  <a:srgbClr val="D4D4D4"/>
                </a:solidFill>
                <a:latin typeface="Consolas" panose="020B0609020204030204" pitchFamily="49" charset="0"/>
              </a:rPr>
              <a:t>  </a:t>
            </a:r>
            <a:r>
              <a:rPr lang="en-US" altLang="ja-JP" dirty="0" err="1">
                <a:solidFill>
                  <a:srgbClr val="569CD6"/>
                </a:solidFill>
                <a:latin typeface="Consolas" panose="020B0609020204030204" pitchFamily="49" charset="0"/>
              </a:rPr>
              <a:t>with_items</a:t>
            </a:r>
            <a:r>
              <a:rPr lang="en-US" altLang="ja-JP" dirty="0">
                <a:solidFill>
                  <a:srgbClr val="D4D4D4"/>
                </a:solidFill>
                <a:latin typeface="Consolas" panose="020B0609020204030204" pitchFamily="49" charset="0"/>
              </a:rPr>
              <a:t>:</a:t>
            </a:r>
          </a:p>
          <a:p>
            <a:r>
              <a:rPr lang="en-US" altLang="ja-JP" dirty="0">
                <a:solidFill>
                  <a:srgbClr val="D4D4D4"/>
                </a:solidFill>
                <a:latin typeface="Consolas" panose="020B0609020204030204" pitchFamily="49" charset="0"/>
              </a:rPr>
              <a:t>    - </a:t>
            </a:r>
            <a:r>
              <a:rPr lang="en-US" altLang="ja-JP" dirty="0">
                <a:solidFill>
                  <a:srgbClr val="CE9178"/>
                </a:solidFill>
                <a:latin typeface="Consolas" panose="020B0609020204030204" pitchFamily="49" charset="0"/>
              </a:rPr>
              <a:t>"{{ </a:t>
            </a:r>
            <a:r>
              <a:rPr lang="en-US" altLang="ja-JP" dirty="0" err="1">
                <a:solidFill>
                  <a:srgbClr val="CE9178"/>
                </a:solidFill>
                <a:latin typeface="Consolas" panose="020B0609020204030204" pitchFamily="49" charset="0"/>
              </a:rPr>
              <a:t>VAR_packages</a:t>
            </a:r>
            <a:r>
              <a:rPr lang="en-US" altLang="ja-JP" dirty="0">
                <a:solidFill>
                  <a:srgbClr val="CE9178"/>
                </a:solidFill>
                <a:latin typeface="Consolas" panose="020B0609020204030204" pitchFamily="49" charset="0"/>
              </a:rPr>
              <a:t> }}"</a:t>
            </a:r>
            <a:endParaRPr lang="en-US" altLang="ja-JP" dirty="0">
              <a:solidFill>
                <a:srgbClr val="D4D4D4"/>
              </a:solidFill>
              <a:latin typeface="Consolas" panose="020B0609020204030204" pitchFamily="49" charset="0"/>
            </a:endParaRPr>
          </a:p>
          <a:p>
            <a:r>
              <a:rPr lang="en-US" altLang="ja-JP" dirty="0">
                <a:solidFill>
                  <a:srgbClr val="D4D4D4"/>
                </a:solidFill>
                <a:latin typeface="Consolas" panose="020B0609020204030204" pitchFamily="49" charset="0"/>
              </a:rPr>
              <a:t/>
            </a:r>
            <a:br>
              <a:rPr lang="en-US" altLang="ja-JP" dirty="0">
                <a:solidFill>
                  <a:srgbClr val="D4D4D4"/>
                </a:solidFill>
                <a:latin typeface="Consolas" panose="020B0609020204030204" pitchFamily="49" charset="0"/>
              </a:rPr>
            </a:br>
            <a:endParaRPr lang="en-US" altLang="ja-JP" b="0" dirty="0">
              <a:solidFill>
                <a:srgbClr val="D4D4D4"/>
              </a:solidFill>
              <a:effectLst/>
              <a:latin typeface="Consolas" panose="020B0609020204030204" pitchFamily="49" charset="0"/>
            </a:endParaRPr>
          </a:p>
        </p:txBody>
      </p:sp>
      <p:sp>
        <p:nvSpPr>
          <p:cNvPr id="28" name="テキスト ボックス 27"/>
          <p:cNvSpPr txBox="1"/>
          <p:nvPr/>
        </p:nvSpPr>
        <p:spPr>
          <a:xfrm>
            <a:off x="282999" y="1537538"/>
            <a:ext cx="3195073" cy="307777"/>
          </a:xfrm>
          <a:prstGeom prst="rect">
            <a:avLst/>
          </a:prstGeom>
          <a:noFill/>
        </p:spPr>
        <p:txBody>
          <a:bodyPr wrap="square" rtlCol="0">
            <a:spAutoFit/>
          </a:bodyPr>
          <a:lstStyle/>
          <a:p>
            <a:r>
              <a:rPr lang="en-US" altLang="ja-JP" sz="1400" dirty="0" err="1" smtClean="0"/>
              <a:t>yum_package_install_check.yml</a:t>
            </a:r>
            <a:endParaRPr kumimoji="1" lang="ja-JP" altLang="en-US" sz="1400" dirty="0"/>
          </a:p>
        </p:txBody>
      </p:sp>
      <p:sp>
        <p:nvSpPr>
          <p:cNvPr id="6" name="角丸四角形 5"/>
          <p:cNvSpPr/>
          <p:nvPr/>
        </p:nvSpPr>
        <p:spPr bwMode="auto">
          <a:xfrm>
            <a:off x="3588447" y="5660576"/>
            <a:ext cx="5342519" cy="761344"/>
          </a:xfrm>
          <a:prstGeom prst="roundRect">
            <a:avLst>
              <a:gd name="adj" fmla="val 18943"/>
            </a:avLst>
          </a:prstGeom>
          <a:solidFill>
            <a:schemeClr val="bg2"/>
          </a:solidFill>
          <a:ln w="28575">
            <a:solidFill>
              <a:srgbClr val="FF0000"/>
            </a:solidFill>
          </a:ln>
          <a:effectLst/>
          <a:extLst/>
        </p:spPr>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pPr marL="180000" lvl="1" indent="0">
              <a:buNone/>
            </a:pPr>
            <a:r>
              <a:rPr lang="en-US" altLang="ja-JP" sz="1600" dirty="0">
                <a:solidFill>
                  <a:srgbClr val="FF0000"/>
                </a:solidFill>
              </a:rPr>
              <a:t>※CI/CD</a:t>
            </a:r>
            <a:r>
              <a:rPr lang="ja-JP" altLang="en-US" sz="1600" dirty="0">
                <a:solidFill>
                  <a:srgbClr val="FF0000"/>
                </a:solidFill>
              </a:rPr>
              <a:t>の機能を体感して</a:t>
            </a:r>
            <a:r>
              <a:rPr lang="ja-JP" altLang="en-US" sz="1600" dirty="0" smtClean="0">
                <a:solidFill>
                  <a:srgbClr val="FF0000"/>
                </a:solidFill>
              </a:rPr>
              <a:t>いただくために今回は</a:t>
            </a:r>
            <a:endParaRPr lang="en-US" altLang="ja-JP" sz="1600" dirty="0" smtClean="0">
              <a:solidFill>
                <a:srgbClr val="FF0000"/>
              </a:solidFill>
            </a:endParaRPr>
          </a:p>
          <a:p>
            <a:pPr marL="180000" lvl="1" indent="0">
              <a:buNone/>
            </a:pPr>
            <a:r>
              <a:rPr lang="ja-JP" altLang="en-US" sz="1600" dirty="0" smtClean="0">
                <a:solidFill>
                  <a:srgbClr val="FF0000"/>
                </a:solidFill>
              </a:rPr>
              <a:t>あえて</a:t>
            </a:r>
            <a:r>
              <a:rPr lang="ja-JP" altLang="en-US" sz="1600" dirty="0">
                <a:solidFill>
                  <a:srgbClr val="FF0000"/>
                </a:solidFill>
              </a:rPr>
              <a:t>インデント</a:t>
            </a:r>
            <a:r>
              <a:rPr lang="ja-JP" altLang="en-US" sz="1600" dirty="0" smtClean="0">
                <a:solidFill>
                  <a:srgbClr val="FF0000"/>
                </a:solidFill>
              </a:rPr>
              <a:t>がずれて</a:t>
            </a:r>
            <a:r>
              <a:rPr lang="ja-JP" altLang="en-US" sz="1600" dirty="0">
                <a:solidFill>
                  <a:srgbClr val="FF0000"/>
                </a:solidFill>
              </a:rPr>
              <a:t>いるもの</a:t>
            </a:r>
            <a:r>
              <a:rPr lang="ja-JP" altLang="en-US" sz="1600" dirty="0" smtClean="0">
                <a:solidFill>
                  <a:srgbClr val="FF0000"/>
                </a:solidFill>
              </a:rPr>
              <a:t>を使用</a:t>
            </a:r>
            <a:r>
              <a:rPr lang="ja-JP" altLang="en-US" sz="1600" dirty="0">
                <a:solidFill>
                  <a:srgbClr val="FF0000"/>
                </a:solidFill>
              </a:rPr>
              <a:t>して</a:t>
            </a:r>
            <a:r>
              <a:rPr lang="ja-JP" altLang="en-US" sz="1600" dirty="0" smtClean="0">
                <a:solidFill>
                  <a:srgbClr val="FF0000"/>
                </a:solidFill>
              </a:rPr>
              <a:t>います</a:t>
            </a:r>
            <a:r>
              <a:rPr lang="ja-JP" altLang="en-US" dirty="0">
                <a:solidFill>
                  <a:srgbClr val="FF0000"/>
                </a:solidFill>
              </a:rPr>
              <a:t>。</a:t>
            </a:r>
            <a:endParaRPr lang="en-US" altLang="ja-JP" dirty="0" smtClean="0">
              <a:solidFill>
                <a:srgbClr val="FF0000"/>
              </a:solidFill>
            </a:endParaRPr>
          </a:p>
        </p:txBody>
      </p:sp>
      <p:sp>
        <p:nvSpPr>
          <p:cNvPr id="10" name="角丸四角形 9"/>
          <p:cNvSpPr/>
          <p:nvPr/>
        </p:nvSpPr>
        <p:spPr bwMode="auto">
          <a:xfrm>
            <a:off x="570917" y="4056171"/>
            <a:ext cx="5688790" cy="288042"/>
          </a:xfrm>
          <a:prstGeom prst="roundRect">
            <a:avLst>
              <a:gd name="adj" fmla="val 5764"/>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dirty="0" smtClean="0">
              <a:solidFill>
                <a:srgbClr val="FF0000"/>
              </a:solidFill>
              <a:latin typeface="+mn-ea"/>
            </a:endParaRPr>
          </a:p>
        </p:txBody>
      </p:sp>
      <p:sp>
        <p:nvSpPr>
          <p:cNvPr id="13" name="円形吹き出し 12"/>
          <p:cNvSpPr/>
          <p:nvPr/>
        </p:nvSpPr>
        <p:spPr bwMode="auto">
          <a:xfrm>
            <a:off x="3274980" y="5359308"/>
            <a:ext cx="559890" cy="540000"/>
          </a:xfrm>
          <a:prstGeom prst="wedgeEllipseCallout">
            <a:avLst>
              <a:gd name="adj1" fmla="val 150218"/>
              <a:gd name="adj2" fmla="val -236802"/>
            </a:avLst>
          </a:prstGeom>
          <a:solidFill>
            <a:srgbClr val="FF0000"/>
          </a:solidFill>
          <a:ln w="28575">
            <a:noFill/>
          </a:ln>
          <a:effectLst/>
          <a:extLst/>
        </p:spPr>
        <p:style>
          <a:lnRef idx="3">
            <a:schemeClr val="lt1"/>
          </a:lnRef>
          <a:fillRef idx="1">
            <a:schemeClr val="accent2"/>
          </a:fillRef>
          <a:effectRef idx="1">
            <a:schemeClr val="accent2"/>
          </a:effectRef>
          <a:fontRef idx="minor">
            <a:schemeClr val="lt1"/>
          </a:fontRef>
        </p:style>
        <p:txBody>
          <a:bodyPr rot="0" spcFirstLastPara="0" vertOverflow="overflow" horzOverflow="overflow" vert="horz" wrap="none" lIns="72000" tIns="72000" rIns="72000" bIns="72000" numCol="1" spcCol="0" rtlCol="0" fromWordArt="0" anchor="ctr" anchorCtr="1" forceAA="0" compatLnSpc="1">
            <a:prstTxWarp prst="textNoShape">
              <a:avLst/>
            </a:prstTxWarp>
            <a:noAutofit/>
          </a:bodyPr>
          <a:lstStyle/>
          <a:p>
            <a:pPr algn="ctr"/>
            <a:r>
              <a:rPr lang="en-US" altLang="ja-JP" sz="1400" b="1" dirty="0" smtClean="0">
                <a:latin typeface="+mn-ea"/>
              </a:rPr>
              <a:t>Poin</a:t>
            </a:r>
            <a:r>
              <a:rPr lang="en-US" altLang="ja-JP" sz="1400" b="1" dirty="0">
                <a:latin typeface="+mn-ea"/>
              </a:rPr>
              <a:t>t</a:t>
            </a:r>
            <a:endParaRPr kumimoji="1" lang="ja-JP" altLang="en-US" sz="1400" b="1" dirty="0" smtClean="0">
              <a:latin typeface="+mn-ea"/>
            </a:endParaRPr>
          </a:p>
        </p:txBody>
      </p:sp>
    </p:spTree>
    <p:extLst>
      <p:ext uri="{BB962C8B-B14F-4D97-AF65-F5344CB8AC3E}">
        <p14:creationId xmlns:p14="http://schemas.microsoft.com/office/powerpoint/2010/main" val="24179559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タイトル 1"/>
          <p:cNvSpPr>
            <a:spLocks noGrp="1"/>
          </p:cNvSpPr>
          <p:nvPr>
            <p:ph type="title"/>
          </p:nvPr>
        </p:nvSpPr>
        <p:spPr/>
        <p:txBody>
          <a:bodyPr/>
          <a:lstStyle/>
          <a:p>
            <a:r>
              <a:rPr lang="en-US" altLang="ja-JP" dirty="0" smtClean="0"/>
              <a:t>1</a:t>
            </a:r>
            <a:r>
              <a:rPr kumimoji="1" lang="en-US" altLang="ja-JP" dirty="0" smtClean="0"/>
              <a:t>.4</a:t>
            </a:r>
            <a:r>
              <a:rPr kumimoji="1" lang="ja-JP" altLang="en-US" dirty="0" smtClean="0"/>
              <a:t>　事前準備</a:t>
            </a:r>
            <a:r>
              <a:rPr kumimoji="1" lang="en-US" altLang="ja-JP" dirty="0" smtClean="0"/>
              <a:t>(</a:t>
            </a:r>
            <a:r>
              <a:rPr lang="en-US" altLang="ja-JP" dirty="0" smtClean="0"/>
              <a:t>3</a:t>
            </a:r>
            <a:r>
              <a:rPr kumimoji="1" lang="en-US" altLang="ja-JP" dirty="0" smtClean="0"/>
              <a:t>/3)</a:t>
            </a:r>
            <a:endParaRPr kumimoji="1" lang="ja-JP" altLang="en-US" dirty="0"/>
          </a:p>
        </p:txBody>
      </p:sp>
      <p:sp>
        <p:nvSpPr>
          <p:cNvPr id="4" name="コンテンツ プレースホルダー 3"/>
          <p:cNvSpPr>
            <a:spLocks noGrp="1"/>
          </p:cNvSpPr>
          <p:nvPr>
            <p:ph sz="quarter" idx="10"/>
          </p:nvPr>
        </p:nvSpPr>
        <p:spPr/>
        <p:txBody>
          <a:bodyPr/>
          <a:lstStyle/>
          <a:p>
            <a:r>
              <a:rPr kumimoji="1" lang="en-US" altLang="ja-JP" dirty="0" smtClean="0"/>
              <a:t>Playbook</a:t>
            </a:r>
            <a:r>
              <a:rPr kumimoji="1" lang="ja-JP" altLang="en-US" dirty="0" smtClean="0"/>
              <a:t>の</a:t>
            </a:r>
            <a:r>
              <a:rPr lang="ja-JP" altLang="en-US" dirty="0"/>
              <a:t>アップロード</a:t>
            </a:r>
            <a:endParaRPr kumimoji="1" lang="en-US" altLang="ja-JP" dirty="0" smtClean="0"/>
          </a:p>
          <a:p>
            <a:pPr lvl="1"/>
            <a:r>
              <a:rPr lang="en-US" altLang="ja-JP" dirty="0" smtClean="0"/>
              <a:t>GitHub</a:t>
            </a:r>
            <a:r>
              <a:rPr lang="ja-JP" altLang="en-US" dirty="0" smtClean="0"/>
              <a:t>に</a:t>
            </a:r>
            <a:r>
              <a:rPr lang="en-US" altLang="ja-JP" dirty="0" smtClean="0"/>
              <a:t>Playbook</a:t>
            </a:r>
            <a:r>
              <a:rPr lang="ja-JP" altLang="en-US" dirty="0" smtClean="0"/>
              <a:t>をアップロードします。</a:t>
            </a:r>
            <a:endParaRPr lang="en-US" altLang="ja-JP" dirty="0" smtClean="0"/>
          </a:p>
          <a:p>
            <a:pPr marL="180000" lvl="1" indent="0">
              <a:buNone/>
            </a:pPr>
            <a:r>
              <a:rPr lang="ja-JP" altLang="en-US" dirty="0" smtClean="0"/>
              <a:t>　</a:t>
            </a:r>
            <a:r>
              <a:rPr lang="en-US" altLang="ja-JP" dirty="0" smtClean="0"/>
              <a:t>Code</a:t>
            </a:r>
            <a:r>
              <a:rPr lang="ja-JP" altLang="en-US" dirty="0" smtClean="0"/>
              <a:t>の画面から「</a:t>
            </a:r>
            <a:r>
              <a:rPr lang="en-US" altLang="ja-JP" dirty="0" smtClean="0"/>
              <a:t>creating a new file</a:t>
            </a:r>
            <a:r>
              <a:rPr lang="ja-JP" altLang="en-US" dirty="0"/>
              <a:t>」</a:t>
            </a:r>
            <a:r>
              <a:rPr lang="ja-JP" altLang="en-US" dirty="0" smtClean="0"/>
              <a:t>をクリック、先ほどの</a:t>
            </a:r>
            <a:r>
              <a:rPr lang="en-US" altLang="ja-JP" dirty="0" smtClean="0"/>
              <a:t>Playbook</a:t>
            </a:r>
            <a:r>
              <a:rPr lang="ja-JP" altLang="en-US" dirty="0" smtClean="0"/>
              <a:t>名と中身を貼り付けて</a:t>
            </a:r>
            <a:r>
              <a:rPr lang="ja-JP" altLang="en-US" dirty="0"/>
              <a:t>下</a:t>
            </a:r>
            <a:r>
              <a:rPr lang="ja-JP" altLang="en-US" dirty="0" smtClean="0"/>
              <a:t>にスクロールし「</a:t>
            </a:r>
            <a:r>
              <a:rPr lang="en-US" altLang="ja-JP" dirty="0" smtClean="0"/>
              <a:t>Commit new file</a:t>
            </a:r>
            <a:r>
              <a:rPr lang="ja-JP" altLang="en-US" dirty="0"/>
              <a:t>」</a:t>
            </a:r>
            <a:r>
              <a:rPr lang="ja-JP" altLang="en-US" dirty="0" smtClean="0"/>
              <a:t>をクリックして下さい。</a:t>
            </a:r>
            <a:endParaRPr lang="en-US" altLang="ja-JP" dirty="0" smtClean="0"/>
          </a:p>
        </p:txBody>
      </p:sp>
      <p:pic>
        <p:nvPicPr>
          <p:cNvPr id="2" name="図 1"/>
          <p:cNvPicPr>
            <a:picLocks noChangeAspect="1"/>
          </p:cNvPicPr>
          <p:nvPr/>
        </p:nvPicPr>
        <p:blipFill rotWithShape="1">
          <a:blip r:embed="rId2"/>
          <a:srcRect r="35154"/>
          <a:stretch/>
        </p:blipFill>
        <p:spPr>
          <a:xfrm>
            <a:off x="433930" y="2155061"/>
            <a:ext cx="3662070" cy="903916"/>
          </a:xfrm>
          <a:prstGeom prst="rect">
            <a:avLst/>
          </a:prstGeom>
        </p:spPr>
      </p:pic>
      <p:sp>
        <p:nvSpPr>
          <p:cNvPr id="10" name="角丸四角形 9"/>
          <p:cNvSpPr/>
          <p:nvPr/>
        </p:nvSpPr>
        <p:spPr bwMode="auto">
          <a:xfrm>
            <a:off x="1720223" y="2764650"/>
            <a:ext cx="576080" cy="176234"/>
          </a:xfrm>
          <a:prstGeom prst="roundRect">
            <a:avLst>
              <a:gd name="adj" fmla="val 5764"/>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dirty="0" smtClean="0">
              <a:solidFill>
                <a:srgbClr val="FF0000"/>
              </a:solidFill>
              <a:latin typeface="+mn-ea"/>
            </a:endParaRPr>
          </a:p>
        </p:txBody>
      </p:sp>
      <p:pic>
        <p:nvPicPr>
          <p:cNvPr id="5" name="図 4"/>
          <p:cNvPicPr>
            <a:picLocks noChangeAspect="1"/>
          </p:cNvPicPr>
          <p:nvPr/>
        </p:nvPicPr>
        <p:blipFill rotWithShape="1">
          <a:blip r:embed="rId3"/>
          <a:srcRect r="67159"/>
          <a:stretch/>
        </p:blipFill>
        <p:spPr>
          <a:xfrm>
            <a:off x="549880" y="3741277"/>
            <a:ext cx="3084290" cy="2659959"/>
          </a:xfrm>
          <a:prstGeom prst="rect">
            <a:avLst/>
          </a:prstGeom>
        </p:spPr>
      </p:pic>
      <p:pic>
        <p:nvPicPr>
          <p:cNvPr id="8" name="図 7"/>
          <p:cNvPicPr>
            <a:picLocks noChangeAspect="1"/>
          </p:cNvPicPr>
          <p:nvPr/>
        </p:nvPicPr>
        <p:blipFill rotWithShape="1">
          <a:blip r:embed="rId4"/>
          <a:srcRect r="65682"/>
          <a:stretch/>
        </p:blipFill>
        <p:spPr>
          <a:xfrm>
            <a:off x="5467903" y="4089669"/>
            <a:ext cx="3220971" cy="2222716"/>
          </a:xfrm>
          <a:prstGeom prst="rect">
            <a:avLst/>
          </a:prstGeom>
        </p:spPr>
      </p:pic>
      <p:sp>
        <p:nvSpPr>
          <p:cNvPr id="13" name="角丸四角形 12"/>
          <p:cNvSpPr/>
          <p:nvPr/>
        </p:nvSpPr>
        <p:spPr bwMode="auto">
          <a:xfrm>
            <a:off x="1027640" y="4593739"/>
            <a:ext cx="2474650" cy="1656230"/>
          </a:xfrm>
          <a:prstGeom prst="roundRect">
            <a:avLst>
              <a:gd name="adj" fmla="val 5764"/>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dirty="0" smtClean="0">
              <a:solidFill>
                <a:srgbClr val="FF0000"/>
              </a:solidFill>
              <a:latin typeface="+mn-ea"/>
            </a:endParaRPr>
          </a:p>
        </p:txBody>
      </p:sp>
      <p:sp>
        <p:nvSpPr>
          <p:cNvPr id="14" name="角丸四角形 13"/>
          <p:cNvSpPr/>
          <p:nvPr/>
        </p:nvSpPr>
        <p:spPr bwMode="auto">
          <a:xfrm>
            <a:off x="1403560" y="3873639"/>
            <a:ext cx="1368190" cy="216030"/>
          </a:xfrm>
          <a:prstGeom prst="roundRect">
            <a:avLst>
              <a:gd name="adj" fmla="val 5764"/>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dirty="0" smtClean="0">
              <a:solidFill>
                <a:srgbClr val="FF0000"/>
              </a:solidFill>
              <a:latin typeface="+mn-ea"/>
            </a:endParaRPr>
          </a:p>
        </p:txBody>
      </p:sp>
      <p:sp>
        <p:nvSpPr>
          <p:cNvPr id="15" name="角丸四角形 14"/>
          <p:cNvSpPr/>
          <p:nvPr/>
        </p:nvSpPr>
        <p:spPr bwMode="auto">
          <a:xfrm>
            <a:off x="6115993" y="5805363"/>
            <a:ext cx="1152160" cy="453557"/>
          </a:xfrm>
          <a:prstGeom prst="roundRect">
            <a:avLst>
              <a:gd name="adj" fmla="val 5764"/>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dirty="0" smtClean="0">
              <a:solidFill>
                <a:srgbClr val="FF0000"/>
              </a:solidFill>
              <a:latin typeface="+mn-ea"/>
            </a:endParaRPr>
          </a:p>
        </p:txBody>
      </p:sp>
      <p:sp>
        <p:nvSpPr>
          <p:cNvPr id="18" name="右矢印 17"/>
          <p:cNvSpPr/>
          <p:nvPr/>
        </p:nvSpPr>
        <p:spPr>
          <a:xfrm rot="5400000">
            <a:off x="1822748" y="3176203"/>
            <a:ext cx="527426" cy="480804"/>
          </a:xfrm>
          <a:prstGeom prst="right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19" name="右矢印 18"/>
          <p:cNvSpPr/>
          <p:nvPr/>
        </p:nvSpPr>
        <p:spPr>
          <a:xfrm>
            <a:off x="3896833" y="5071256"/>
            <a:ext cx="1276470" cy="480804"/>
          </a:xfrm>
          <a:prstGeom prst="right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20" name="角丸四角形吹き出し 19"/>
          <p:cNvSpPr/>
          <p:nvPr/>
        </p:nvSpPr>
        <p:spPr bwMode="auto">
          <a:xfrm>
            <a:off x="5804799" y="2420860"/>
            <a:ext cx="3015791" cy="1155803"/>
          </a:xfrm>
          <a:prstGeom prst="wedgeRoundRectCallout">
            <a:avLst>
              <a:gd name="adj1" fmla="val -149821"/>
              <a:gd name="adj2" fmla="val 73613"/>
              <a:gd name="adj3" fmla="val 16667"/>
            </a:avLst>
          </a:prstGeom>
          <a:solidFill>
            <a:schemeClr val="bg1"/>
          </a:solidFill>
          <a:ln w="12700">
            <a:solidFill>
              <a:srgbClr val="FF0000"/>
            </a:solidFill>
          </a:ln>
          <a:effectLst/>
        </p:spPr>
        <p:txBody>
          <a:bodyPr rot="0" spcFirstLastPara="0" vertOverflow="overflow" horzOverflow="overflow" vert="horz" wrap="none" lIns="72000" tIns="72000" rIns="72000" bIns="72000" numCol="1" spcCol="0" rtlCol="0" fromWordArt="0" anchor="b" anchorCtr="0" forceAA="0" compatLnSpc="1">
            <a:prstTxWarp prst="textNoShape">
              <a:avLst/>
            </a:prstTxWarp>
            <a:noAutofit/>
          </a:bodyPr>
          <a:lstStyle/>
          <a:p>
            <a:pPr algn="ctr"/>
            <a:r>
              <a:rPr lang="ja-JP" altLang="en-US" sz="1400" dirty="0" smtClean="0">
                <a:latin typeface="+mn-ea"/>
              </a:rPr>
              <a:t>中身は</a:t>
            </a:r>
            <a:r>
              <a:rPr lang="ja-JP" altLang="en-US" sz="1400" dirty="0" smtClean="0">
                <a:latin typeface="+mn-ea"/>
                <a:hlinkClick r:id="rId5" action="ppaction://hlinksldjump"/>
              </a:rPr>
              <a:t>こちら</a:t>
            </a:r>
            <a:r>
              <a:rPr lang="ja-JP" altLang="en-US" sz="1400" dirty="0" smtClean="0">
                <a:latin typeface="+mn-ea"/>
              </a:rPr>
              <a:t>のページを参照。</a:t>
            </a:r>
            <a:endParaRPr lang="en-US" altLang="ja-JP" sz="1400" dirty="0">
              <a:latin typeface="+mn-ea"/>
            </a:endParaRPr>
          </a:p>
        </p:txBody>
      </p:sp>
      <p:graphicFrame>
        <p:nvGraphicFramePr>
          <p:cNvPr id="21" name="表 20"/>
          <p:cNvGraphicFramePr>
            <a:graphicFrameLocks noGrp="1"/>
          </p:cNvGraphicFramePr>
          <p:nvPr>
            <p:extLst>
              <p:ext uri="{D42A27DB-BD31-4B8C-83A1-F6EECF244321}">
                <p14:modId xmlns:p14="http://schemas.microsoft.com/office/powerpoint/2010/main" val="3379414299"/>
              </p:ext>
            </p:extLst>
          </p:nvPr>
        </p:nvGraphicFramePr>
        <p:xfrm>
          <a:off x="5948610" y="2578447"/>
          <a:ext cx="2639085" cy="548640"/>
        </p:xfrm>
        <a:graphic>
          <a:graphicData uri="http://schemas.openxmlformats.org/drawingml/2006/table">
            <a:tbl>
              <a:tblPr firstRow="1" bandRow="1">
                <a:tableStyleId>{5C22544A-7EE6-4342-B048-85BDC9FD1C3A}</a:tableStyleId>
              </a:tblPr>
              <a:tblGrid>
                <a:gridCol w="2639085">
                  <a:extLst>
                    <a:ext uri="{9D8B030D-6E8A-4147-A177-3AD203B41FA5}">
                      <a16:colId xmlns:a16="http://schemas.microsoft.com/office/drawing/2014/main" val="2883640048"/>
                    </a:ext>
                  </a:extLst>
                </a:gridCol>
              </a:tblGrid>
              <a:tr h="210497">
                <a:tc>
                  <a:txBody>
                    <a:bodyPr/>
                    <a:lstStyle/>
                    <a:p>
                      <a:pPr algn="ctr"/>
                      <a:r>
                        <a:rPr kumimoji="1" lang="ja-JP" altLang="en-US" sz="1200" dirty="0" smtClean="0">
                          <a:solidFill>
                            <a:schemeClr val="bg1"/>
                          </a:solidFill>
                          <a:latin typeface="+mn-lt"/>
                        </a:rPr>
                        <a:t>リポジトリ名</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extLst>
                  <a:ext uri="{0D108BD9-81ED-4DB2-BD59-A6C34878D82A}">
                    <a16:rowId xmlns:a16="http://schemas.microsoft.com/office/drawing/2014/main" val="2458714703"/>
                  </a:ext>
                </a:extLst>
              </a:tr>
              <a:tr h="21049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JP" sz="1200" dirty="0" err="1" smtClean="0"/>
                        <a:t>yum_package_install_check.yml</a:t>
                      </a:r>
                      <a:endParaRPr kumimoji="1" lang="ja-JP" altLang="en-US" sz="1200" dirty="0" smtClean="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029950975"/>
                  </a:ext>
                </a:extLst>
              </a:tr>
            </a:tbl>
          </a:graphicData>
        </a:graphic>
      </p:graphicFrame>
      <p:sp>
        <p:nvSpPr>
          <p:cNvPr id="3" name="テキスト ボックス 2"/>
          <p:cNvSpPr txBox="1"/>
          <p:nvPr/>
        </p:nvSpPr>
        <p:spPr>
          <a:xfrm>
            <a:off x="3717113" y="4732702"/>
            <a:ext cx="1708800" cy="338554"/>
          </a:xfrm>
          <a:prstGeom prst="rect">
            <a:avLst/>
          </a:prstGeom>
          <a:noFill/>
        </p:spPr>
        <p:txBody>
          <a:bodyPr wrap="square" rtlCol="0">
            <a:spAutoFit/>
          </a:bodyPr>
          <a:lstStyle/>
          <a:p>
            <a:r>
              <a:rPr kumimoji="1" lang="ja-JP" altLang="en-US" sz="1600" dirty="0" smtClean="0"/>
              <a:t>下へスクロール</a:t>
            </a:r>
            <a:endParaRPr kumimoji="1" lang="ja-JP" altLang="en-US" sz="1600" dirty="0"/>
          </a:p>
        </p:txBody>
      </p:sp>
    </p:spTree>
    <p:extLst>
      <p:ext uri="{BB962C8B-B14F-4D97-AF65-F5344CB8AC3E}">
        <p14:creationId xmlns:p14="http://schemas.microsoft.com/office/powerpoint/2010/main" val="144197764"/>
      </p:ext>
    </p:extLst>
  </p:cSld>
  <p:clrMapOvr>
    <a:masterClrMapping/>
  </p:clrMapOvr>
</p:sld>
</file>

<file path=ppt/theme/theme1.xml><?xml version="1.0" encoding="utf-8"?>
<a:theme xmlns:a="http://schemas.openxmlformats.org/drawingml/2006/main" name="NEC_standard4_3">
  <a:themeElements>
    <a:clrScheme name="orchestratedcolor_2015">
      <a:dk1>
        <a:srgbClr val="000000"/>
      </a:dk1>
      <a:lt1>
        <a:srgbClr val="FFFFFF"/>
      </a:lt1>
      <a:dk2>
        <a:srgbClr val="000000"/>
      </a:dk2>
      <a:lt2>
        <a:srgbClr val="FFFFFF"/>
      </a:lt2>
      <a:accent1>
        <a:srgbClr val="76491B"/>
      </a:accent1>
      <a:accent2>
        <a:srgbClr val="76161B"/>
      </a:accent2>
      <a:accent3>
        <a:srgbClr val="203315"/>
      </a:accent3>
      <a:accent4>
        <a:srgbClr val="1C4A50"/>
      </a:accent4>
      <a:accent5>
        <a:srgbClr val="31253B"/>
      </a:accent5>
      <a:accent6>
        <a:srgbClr val="002B62"/>
      </a:accent6>
      <a:hlink>
        <a:srgbClr val="4575FD"/>
      </a:hlink>
      <a:folHlink>
        <a:srgbClr val="9E5ECE"/>
      </a:folHlink>
    </a:clrScheme>
    <a:fontScheme name="orchestratedfont_2015">
      <a:majorFont>
        <a:latin typeface="メイリオ"/>
        <a:ea typeface="メイリオ"/>
        <a:cs typeface=""/>
      </a:majorFont>
      <a:minorFont>
        <a:latin typeface="メイリオ"/>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2700">
          <a:solidFill>
            <a:schemeClr val="tx1"/>
          </a:solidFill>
        </a:ln>
        <a:effectLst/>
      </a:spPr>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defPPr algn="ctr">
          <a:defRPr kumimoji="1" b="1" dirty="0" smtClean="0">
            <a:latin typeface="+mn-ea"/>
          </a:defRPr>
        </a:defPPr>
      </a:lstStyle>
    </a:spDef>
    <a:lnDef>
      <a:spPr bwMode="auto">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a:spPr>
      <a:bodyPr/>
      <a:lstStyle/>
    </a:lnDef>
  </a:objectDefaults>
  <a:extraClrSchemeLst>
    <a:extraClrScheme>
      <a:clrScheme name="1_stream_st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stream_st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stream_st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stream_st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stream_st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stream_st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stream_st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stream_st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stream_st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stream_st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stream_st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stream_st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1_stream_stn 13">
        <a:dk1>
          <a:srgbClr val="000000"/>
        </a:dk1>
        <a:lt1>
          <a:srgbClr val="FFFFFF"/>
        </a:lt1>
        <a:dk2>
          <a:srgbClr val="000000"/>
        </a:dk2>
        <a:lt2>
          <a:srgbClr val="808080"/>
        </a:lt2>
        <a:accent1>
          <a:srgbClr val="FFD200"/>
        </a:accent1>
        <a:accent2>
          <a:srgbClr val="E62D00"/>
        </a:accent2>
        <a:accent3>
          <a:srgbClr val="FFFFFF"/>
        </a:accent3>
        <a:accent4>
          <a:srgbClr val="000000"/>
        </a:accent4>
        <a:accent5>
          <a:srgbClr val="FFE5AA"/>
        </a:accent5>
        <a:accent6>
          <a:srgbClr val="D02800"/>
        </a:accent6>
        <a:hlink>
          <a:srgbClr val="00B4A0"/>
        </a:hlink>
        <a:folHlink>
          <a:srgbClr val="69B43C"/>
        </a:folHlink>
      </a:clrScheme>
      <a:clrMap bg1="lt1" tx1="dk1" bg2="lt2" tx2="dk2" accent1="accent1" accent2="accent2" accent3="accent3" accent4="accent4" accent5="accent5" accent6="accent6" hlink="hlink" folHlink="folHlink"/>
    </a:extraClrScheme>
    <a:extraClrScheme>
      <a:clrScheme name="1_stream_stn 14">
        <a:dk1>
          <a:srgbClr val="000000"/>
        </a:dk1>
        <a:lt1>
          <a:srgbClr val="FFFFFF"/>
        </a:lt1>
        <a:dk2>
          <a:srgbClr val="000066"/>
        </a:dk2>
        <a:lt2>
          <a:srgbClr val="808080"/>
        </a:lt2>
        <a:accent1>
          <a:srgbClr val="FFD200"/>
        </a:accent1>
        <a:accent2>
          <a:srgbClr val="E62D00"/>
        </a:accent2>
        <a:accent3>
          <a:srgbClr val="FFFFFF"/>
        </a:accent3>
        <a:accent4>
          <a:srgbClr val="000000"/>
        </a:accent4>
        <a:accent5>
          <a:srgbClr val="FFE5AA"/>
        </a:accent5>
        <a:accent6>
          <a:srgbClr val="D02800"/>
        </a:accent6>
        <a:hlink>
          <a:srgbClr val="00B4A0"/>
        </a:hlink>
        <a:folHlink>
          <a:srgbClr val="69B43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デザインの設定">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rchestratedcolor_2015">
      <a:dk1>
        <a:srgbClr val="000000"/>
      </a:dk1>
      <a:lt1>
        <a:srgbClr val="FFFFFF"/>
      </a:lt1>
      <a:dk2>
        <a:srgbClr val="000000"/>
      </a:dk2>
      <a:lt2>
        <a:srgbClr val="FFFFFF"/>
      </a:lt2>
      <a:accent1>
        <a:srgbClr val="76491B"/>
      </a:accent1>
      <a:accent2>
        <a:srgbClr val="76161B"/>
      </a:accent2>
      <a:accent3>
        <a:srgbClr val="203315"/>
      </a:accent3>
      <a:accent4>
        <a:srgbClr val="1C4A50"/>
      </a:accent4>
      <a:accent5>
        <a:srgbClr val="31253B"/>
      </a:accent5>
      <a:accent6>
        <a:srgbClr val="002B62"/>
      </a:accent6>
      <a:hlink>
        <a:srgbClr val="4575FD"/>
      </a:hlink>
      <a:folHlink>
        <a:srgbClr val="9E5ECE"/>
      </a:folHlink>
    </a:clrScheme>
    <a:fontScheme name="orchestratedfont_2015">
      <a:majorFont>
        <a:latin typeface="メイリオ"/>
        <a:ea typeface="メイリオ"/>
        <a:cs typeface=""/>
      </a:majorFont>
      <a:minorFont>
        <a:latin typeface="メイリオ"/>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 ??"/>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 ??"/>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0</TotalTime>
  <Words>1298</Words>
  <Application>Microsoft Office PowerPoint</Application>
  <PresentationFormat>画面に合わせる (4:3)</PresentationFormat>
  <Paragraphs>177</Paragraphs>
  <Slides>21</Slides>
  <Notes>0</Notes>
  <HiddenSlides>0</HiddenSlides>
  <MMClips>0</MMClips>
  <ScaleCrop>false</ScaleCrop>
  <HeadingPairs>
    <vt:vector size="6" baseType="variant">
      <vt:variant>
        <vt:lpstr>使用されているフォント</vt:lpstr>
      </vt:variant>
      <vt:variant>
        <vt:i4>11</vt:i4>
      </vt:variant>
      <vt:variant>
        <vt:lpstr>テーマ</vt:lpstr>
      </vt:variant>
      <vt:variant>
        <vt:i4>2</vt:i4>
      </vt:variant>
      <vt:variant>
        <vt:lpstr>スライド タイトル</vt:lpstr>
      </vt:variant>
      <vt:variant>
        <vt:i4>21</vt:i4>
      </vt:variant>
    </vt:vector>
  </HeadingPairs>
  <TitlesOfParts>
    <vt:vector size="34" baseType="lpstr">
      <vt:lpstr>HGP創英角ｺﾞｼｯｸUB</vt:lpstr>
      <vt:lpstr>Meiryo UI</vt:lpstr>
      <vt:lpstr>ＭＳ Ｐゴシック</vt:lpstr>
      <vt:lpstr>メイリオ</vt:lpstr>
      <vt:lpstr>游ゴシック</vt:lpstr>
      <vt:lpstr>游ゴシック Light</vt:lpstr>
      <vt:lpstr>Arial</vt:lpstr>
      <vt:lpstr>Calibri</vt:lpstr>
      <vt:lpstr>Consolas</vt:lpstr>
      <vt:lpstr>Tahoma</vt:lpstr>
      <vt:lpstr>Wingdings</vt:lpstr>
      <vt:lpstr>NEC_standard4_3</vt:lpstr>
      <vt:lpstr>デザインの設定</vt:lpstr>
      <vt:lpstr>PowerPoint プレゼンテーション</vt:lpstr>
      <vt:lpstr>目次</vt:lpstr>
      <vt:lpstr>1.　はじめに</vt:lpstr>
      <vt:lpstr>1.1　本書について</vt:lpstr>
      <vt:lpstr>1.2　作業環境</vt:lpstr>
      <vt:lpstr>1.3　シナリオ　</vt:lpstr>
      <vt:lpstr>1.4　事前準備(1/3)</vt:lpstr>
      <vt:lpstr>1.4　事前準備(2/3)</vt:lpstr>
      <vt:lpstr>1.4　事前準備(3/3)</vt:lpstr>
      <vt:lpstr>2.　実習</vt:lpstr>
      <vt:lpstr>2.1　リモートリポジトリの登録</vt:lpstr>
      <vt:lpstr>2.2　登録アカウントの登録　</vt:lpstr>
      <vt:lpstr>2.3　資材紐付の登録(1/2)</vt:lpstr>
      <vt:lpstr>2.3　資材紐付の登録(2/2)</vt:lpstr>
      <vt:lpstr>2.4　ドライランで実行確認(1回目)(1/2)</vt:lpstr>
      <vt:lpstr>2.4　ドライランで実行確認(1回目)(2/2)</vt:lpstr>
      <vt:lpstr>2.5　Playbookの修正</vt:lpstr>
      <vt:lpstr>2.6　ドライランで実行確認(2回目)</vt:lpstr>
      <vt:lpstr>2.7　ターゲットサーバへ実行(1/2)</vt:lpstr>
      <vt:lpstr>2.7　ターゲットサーバへ実行(2/2)</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
  <cp:lastModifiedBy/>
  <cp:revision>4</cp:revision>
  <dcterms:created xsi:type="dcterms:W3CDTF">2017-07-14T05:50:27Z</dcterms:created>
  <dcterms:modified xsi:type="dcterms:W3CDTF">2021-10-01T09:44:40Z</dcterms:modified>
</cp:coreProperties>
</file>