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Organization" id="{A8A060BF-92DF-4F47-AFEF-F5FA058AAEFB}">
          <p14:sldIdLst>
            <p14:sldId id="510"/>
            <p14:sldId id="511"/>
            <p14:sldId id="512"/>
          </p14:sldIdLst>
        </p14:section>
        <p14:section name="3.　IT Automation Configura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26"/>
            <p14:sldId id="527"/>
            <p14:sldId id="528"/>
            <p14:sldId id="529"/>
            <p14:sldId id="53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404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1.3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82863"/>
              </p:ext>
            </p:extLst>
          </p:nvPr>
        </p:nvGraphicFramePr>
        <p:xfrm>
          <a:off x="302064" y="1628750"/>
          <a:ext cx="8538898" cy="256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4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819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2787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307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IT Automation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configuration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permission of the installation scripts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.gz file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permission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installation scripts.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-type f –name *.sh | xargs chmod 755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Configuration 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39998"/>
              </p:ext>
            </p:extLst>
          </p:nvPr>
        </p:nvGraphicFramePr>
        <p:xfrm>
          <a:off x="179512" y="1844781"/>
          <a:ext cx="8784000" cy="1728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5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server: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CentOS 7, CentOS 8, RHEL 7, or RHEL 8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</a:t>
                      </a: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Configuration 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1845799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CentOS7","CentOS8","RHEL7","RHEL8")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linux_os:RHEL8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linux_os: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e.g) 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#Only when you install cobbler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driver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#Cobra server IP address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server_address:10.10.10.10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#Password set for OS installation target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ＭＳ 明朝" panose="02020609040205080304" pitchFamily="17" charset="-128"/>
              <a:cs typeface="Segoe UI" panose="020B0502040204020203" pitchFamily="34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47676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values for these items only if you use RHEL.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826754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51934"/>
              </p:ext>
            </p:extLst>
          </p:nvPr>
        </p:nvGraphicFramePr>
        <p:xfrm>
          <a:off x="539440" y="1916790"/>
          <a:ext cx="8065121" cy="4281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RHEL8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 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0" i="0" u="none" kern="1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2279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1" lang="ja-JP" altLang="en-US" sz="14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Configuration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outputs the process details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ita_installer.log.</a:t>
            </a:r>
          </a:p>
          <a:p>
            <a:pPr lvl="1"/>
            <a:r>
              <a:rPr lang="en-US" altLang="ja-JP" dirty="0" smtClean="0"/>
              <a:t>Path to the logs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>
                <a:ea typeface="Segoe UI" panose="020B0502040204020203" pitchFamily="34" charset="0"/>
              </a:rPr>
              <a:t>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installed through the configuration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56848"/>
              </p:ext>
            </p:extLst>
          </p:nvPr>
        </p:nvGraphicFramePr>
        <p:xfrm>
          <a:off x="755470" y="1700760"/>
          <a:ext cx="655291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0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　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Auth,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>
                <a:ea typeface="Segoe UI" panose="020B0502040204020203" pitchFamily="34" charset="0"/>
              </a:rPr>
              <a:t>Functions executed in conjunction with other tools</a:t>
            </a:r>
            <a:endParaRPr lang="en-US" altLang="zh-TW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of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(1/5)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(2/5)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(4/5)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4.1	Operation Check (1/5)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take the following steps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a Windows PC client to access the main menu of IT Automation and to check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IT Automation and all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drivers are shown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following: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hosts file, add the following settings: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08526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address of the IT Automation server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e.g.,</a:t>
                      </a: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192.168.0.3    exastro-it-automation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4.2	Operation Check (2/5)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Importing the certificate to the Windows client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49319"/>
              </p:ext>
            </p:extLst>
          </p:nvPr>
        </p:nvGraphicFramePr>
        <p:xfrm>
          <a:off x="1207459" y="1836779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353038" cy="5616476"/>
          </a:xfrm>
        </p:spPr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screen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https://exastro-it-automation/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appears, enter the given login ID and initial password and then 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Login ID: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administrator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	-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password:</a:t>
            </a:r>
            <a:r>
              <a:rPr lang="ja-JP" altLang="en-US" dirty="0" smtClean="0">
                <a:solidFill>
                  <a:srgbClr val="000000"/>
                </a:solidFill>
                <a:ea typeface="Segoe UI" panose="020B0502040204020203" pitchFamily="34" charset="0"/>
              </a:rPr>
              <a:t>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en-US" altLang="ja-JP" dirty="0"/>
              <a:t>	</a:t>
            </a:r>
            <a:r>
              <a:rPr lang="en-US" altLang="ja-JP" dirty="0" smtClean="0"/>
              <a:t>Operation Check 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(5/5)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909291"/>
              </p:ext>
            </p:extLst>
          </p:nvPr>
        </p:nvGraphicFramePr>
        <p:xfrm>
          <a:off x="1259540" y="2276840"/>
          <a:ext cx="6624920" cy="222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menus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master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Organization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>
                <a:ea typeface="Segoe UI" panose="020B0502040204020203" pitchFamily="34" charset="0"/>
              </a:rPr>
              <a:t>Functions executed in conjunction with other </a:t>
            </a:r>
            <a:r>
              <a:rPr lang="en-US" altLang="zh-TW" dirty="0" smtClean="0">
                <a:ea typeface="Segoe UI" panose="020B0502040204020203" pitchFamily="34" charset="0"/>
              </a:rPr>
              <a:t>tools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ea typeface="Segoe UI" panose="020B0502040204020203" pitchFamily="34" charset="0"/>
              </a:rPr>
              <a:t>Functions executed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conjunction with other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42641"/>
              </p:ext>
            </p:extLst>
          </p:nvPr>
        </p:nvGraphicFramePr>
        <p:xfrm>
          <a:off x="106893" y="1578243"/>
          <a:ext cx="8929240" cy="48749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36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 DSC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PowerShell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DSC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Microsoft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-provided tool for setting</a:t>
                      </a:r>
                      <a:r>
                        <a:rPr 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platform.</a:t>
                      </a:r>
                      <a:b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Windows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environment, this tool allows you to create server users and install software.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We are preparing a manual for </a:t>
            </a:r>
            <a:r>
              <a:rPr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-ITA system configuration and environment 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construction.</a:t>
            </a:r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Configuration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1680</Words>
  <Application>Microsoft Office PowerPoint</Application>
  <PresentationFormat>画面に合わせる (4:3)</PresentationFormat>
  <Paragraphs>485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Organization</vt:lpstr>
      <vt:lpstr>2.1 Functions executed in conjunction with other tools</vt:lpstr>
      <vt:lpstr>2.2 System Requirements</vt:lpstr>
      <vt:lpstr>3.　IT Automation Configuration Procedure</vt:lpstr>
      <vt:lpstr>3.1 Online Installation</vt:lpstr>
      <vt:lpstr>3.2 Preparation (1/2)</vt:lpstr>
      <vt:lpstr>3.3 Preparation (2/2)</vt:lpstr>
      <vt:lpstr>3.4 Flow of IT Automation Configuration</vt:lpstr>
      <vt:lpstr>3.5 Configuration (1/7)</vt:lpstr>
      <vt:lpstr>3.6 Configuration (2/7)</vt:lpstr>
      <vt:lpstr>3.7 Configuration (3/7)</vt:lpstr>
      <vt:lpstr>3.8 Configuration (4/7)</vt:lpstr>
      <vt:lpstr>3.9 Configuration (5/7)</vt:lpstr>
      <vt:lpstr>3.10 Configuration (6/7)</vt:lpstr>
      <vt:lpstr>3.11 Configuration (7/7)</vt:lpstr>
      <vt:lpstr>4.　IT Automation Operation Check</vt:lpstr>
      <vt:lpstr>4.1 Operation Check (1/5)</vt:lpstr>
      <vt:lpstr>4.2 Operation Check (2/5)</vt:lpstr>
      <vt:lpstr>4.3 Operation Check (3/5)</vt:lpstr>
      <vt:lpstr>4.4 Operation Check (4/5)</vt:lpstr>
      <vt:lpstr>4.5 Operation Check 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2020-01-29T05:40:25Z</dcterms:modified>
</cp:coreProperties>
</file>