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54044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System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35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48575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77720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1785</Words>
  <Application>Microsoft Office PowerPoint</Application>
  <PresentationFormat>画面に合わせる (4:3)</PresentationFormat>
  <Paragraphs>540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2020-01-29T05:33:25Z</dcterms:modified>
</cp:coreProperties>
</file>