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55937"/>
              </p:ext>
            </p:extLst>
          </p:nvPr>
        </p:nvGraphicFramePr>
        <p:xfrm>
          <a:off x="302064" y="1916790"/>
          <a:ext cx="8538898" cy="2537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79187"/>
              </p:ext>
            </p:extLst>
          </p:nvPr>
        </p:nvGraphicFramePr>
        <p:xfrm>
          <a:off x="179512" y="1844781"/>
          <a:ext cx="8784000" cy="1929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292678" y="1628750"/>
            <a:ext cx="4536630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17594"/>
              </p:ext>
            </p:extLst>
          </p:nvPr>
        </p:nvGraphicFramePr>
        <p:xfrm>
          <a:off x="539440" y="2060814"/>
          <a:ext cx="8065121" cy="445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85784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</a:rPr>
                        <a:t>utils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87091" y="5217159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92180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68427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10548"/>
              </p:ext>
            </p:extLst>
          </p:nvPr>
        </p:nvGraphicFramePr>
        <p:xfrm>
          <a:off x="1259540" y="227684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019"/>
              </p:ext>
            </p:extLst>
          </p:nvPr>
        </p:nvGraphicFramePr>
        <p:xfrm>
          <a:off x="107380" y="1772771"/>
          <a:ext cx="8929240" cy="47013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 smtClean="0"/>
              <a:t>Exastro</a:t>
            </a:r>
            <a:r>
              <a:rPr lang="en-US" altLang="ja-JP" dirty="0" smtClean="0"/>
              <a:t>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1676</Words>
  <Application>Microsoft Office PowerPoint</Application>
  <PresentationFormat>画面に合わせる (4:3)</PresentationFormat>
  <Paragraphs>487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2020-01-29T05:35:35Z</dcterms:modified>
</cp:coreProperties>
</file>