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smtClean="0"/>
              <a:t>curl </a:t>
            </a:r>
            <a:r>
              <a:rPr lang="en-US" altLang="ja-JP" sz="1400" dirty="0"/>
              <a:t>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07624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64431"/>
              </p:ext>
            </p:extLst>
          </p:nvPr>
        </p:nvGraphicFramePr>
        <p:xfrm>
          <a:off x="179512" y="2422554"/>
          <a:ext cx="8819131" cy="3094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" y="1849193"/>
            <a:ext cx="5912810" cy="3682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07630" y="18885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0091" y="5243892"/>
            <a:ext cx="108015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1694</Words>
  <Application>Microsoft Office PowerPoint</Application>
  <PresentationFormat>画面に合わせる (4:3)</PresentationFormat>
  <Paragraphs>261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2021-03-16T02:56:15Z</dcterms:modified>
</cp:coreProperties>
</file>