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5"/>
  </p:notesMasterIdLst>
  <p:handoutMasterIdLst>
    <p:handoutMasterId r:id="rId36"/>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44" r:id="rId25"/>
    <p:sldId id="524" r:id="rId26"/>
    <p:sldId id="527" r:id="rId27"/>
    <p:sldId id="528" r:id="rId28"/>
    <p:sldId id="529" r:id="rId29"/>
    <p:sldId id="534" r:id="rId30"/>
    <p:sldId id="542" r:id="rId31"/>
    <p:sldId id="533" r:id="rId32"/>
    <p:sldId id="537" r:id="rId33"/>
    <p:sldId id="318"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2022/4/28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2022/4/28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2022/4/28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smtClean="0"/>
              <a:t>Exastro</a:t>
            </a:r>
            <a:r>
              <a:rPr lang="en-US" altLang="ja-JP" dirty="0" smtClean="0"/>
              <a:t> </a:t>
            </a:r>
            <a:r>
              <a:rPr lang="en-US" altLang="ja-JP" dirty="0"/>
              <a:t>IT Automation Version </a:t>
            </a:r>
            <a:r>
              <a:rPr lang="en-US" altLang="ja-JP" dirty="0" smtClean="0"/>
              <a:t>1.10 </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8752624"/>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a:t>1/10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a:t>2/10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757930159"/>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※CentOS8.x</a:t>
                      </a:r>
                      <a:r>
                        <a:rPr lang="ja-JP" altLang="en-US" sz="1000" kern="100" dirty="0" smtClean="0">
                          <a:solidFill>
                            <a:srgbClr val="FF0000"/>
                          </a:solidFill>
                          <a:effectLst/>
                          <a:latin typeface="+mn-ea"/>
                          <a:ea typeface="+mn-ea"/>
                          <a:cs typeface="Times New Roman" panose="02020603050405020304" pitchFamily="18" charset="0"/>
                        </a:rPr>
                        <a:t>の</a:t>
                      </a:r>
                      <a:r>
                        <a:rPr lang="en-US" altLang="ja-JP" sz="1000" kern="100" dirty="0" smtClean="0">
                          <a:solidFill>
                            <a:srgbClr val="FF0000"/>
                          </a:solidFill>
                          <a:effectLst/>
                          <a:latin typeface="+mn-ea"/>
                          <a:ea typeface="+mn-ea"/>
                          <a:cs typeface="Times New Roman" panose="02020603050405020304" pitchFamily="18" charset="0"/>
                        </a:rPr>
                        <a:t>OS</a:t>
                      </a:r>
                      <a:r>
                        <a:rPr lang="ja-JP" altLang="en-US" sz="1000" kern="100" dirty="0" smtClean="0">
                          <a:solidFill>
                            <a:srgbClr val="FF0000"/>
                          </a:solidFill>
                          <a:effectLst/>
                          <a:latin typeface="+mn-ea"/>
                          <a:ea typeface="+mn-ea"/>
                          <a:cs typeface="Times New Roman" panose="02020603050405020304" pitchFamily="18" charset="0"/>
                        </a:rPr>
                        <a:t>は</a:t>
                      </a:r>
                      <a:r>
                        <a:rPr lang="en-US" altLang="ja-JP" sz="1000" kern="100" dirty="0" smtClean="0">
                          <a:solidFill>
                            <a:srgbClr val="FF0000"/>
                          </a:solidFill>
                          <a:effectLst/>
                          <a:latin typeface="+mn-ea"/>
                          <a:ea typeface="+mn-ea"/>
                          <a:cs typeface="Times New Roman" panose="02020603050405020304" pitchFamily="18" charset="0"/>
                        </a:rPr>
                        <a:t>2021/12/31</a:t>
                      </a:r>
                      <a:r>
                        <a:rPr lang="ja-JP" altLang="en-US" sz="1000" kern="100" dirty="0" smtClean="0">
                          <a:solidFill>
                            <a:srgbClr val="FF0000"/>
                          </a:solidFill>
                          <a:effectLst/>
                          <a:latin typeface="+mn-ea"/>
                          <a:ea typeface="+mn-ea"/>
                          <a:cs typeface="Times New Roman" panose="02020603050405020304" pitchFamily="18" charset="0"/>
                        </a:rPr>
                        <a:t>に</a:t>
                      </a:r>
                      <a:r>
                        <a:rPr lang="en-US" altLang="ja-JP" sz="1000" kern="100" dirty="0" smtClean="0">
                          <a:solidFill>
                            <a:srgbClr val="FF0000"/>
                          </a:solidFill>
                          <a:effectLst/>
                          <a:latin typeface="+mn-ea"/>
                          <a:ea typeface="+mn-ea"/>
                          <a:cs typeface="Times New Roman" panose="02020603050405020304" pitchFamily="18" charset="0"/>
                        </a:rPr>
                        <a:t>EOL</a:t>
                      </a:r>
                      <a:r>
                        <a:rPr lang="ja-JP" altLang="en-US" sz="1000" kern="100" dirty="0" smtClean="0">
                          <a:solidFill>
                            <a:srgbClr val="FF0000"/>
                          </a:solidFill>
                          <a:effectLst/>
                          <a:latin typeface="+mn-ea"/>
                          <a:ea typeface="+mn-ea"/>
                          <a:cs typeface="Times New Roman" panose="02020603050405020304" pitchFamily="18" charset="0"/>
                        </a:rPr>
                        <a:t>となったため対象外</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yes</a:t>
                      </a:r>
                      <a:r>
                        <a:rPr lang="ja-JP" altLang="en-US" sz="1000" kern="100" dirty="0" smtClean="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no</a:t>
                      </a:r>
                      <a:r>
                        <a:rPr lang="ja-JP" altLang="en-US"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linux_os</a:t>
                      </a:r>
                      <a:r>
                        <a:rPr lang="ja-JP" altLang="en-US" sz="1000" kern="100" dirty="0" smtClean="0">
                          <a:solidFill>
                            <a:schemeClr val="tx1"/>
                          </a:solidFill>
                          <a:effectLst/>
                          <a:latin typeface="+mn-ea"/>
                          <a:ea typeface="+mn-ea"/>
                          <a:cs typeface="Times New Roman" panose="02020603050405020304" pitchFamily="18" charset="0"/>
                        </a:rPr>
                        <a:t>が</a:t>
                      </a:r>
                      <a:r>
                        <a:rPr lang="en-US" altLang="ja-JP" sz="1000" kern="100" dirty="0" smtClean="0">
                          <a:solidFill>
                            <a:schemeClr val="tx1"/>
                          </a:solidFill>
                          <a:effectLst/>
                          <a:latin typeface="+mn-ea"/>
                          <a:ea typeface="+mn-ea"/>
                          <a:cs typeface="Times New Roman" panose="02020603050405020304" pitchFamily="18" charset="0"/>
                        </a:rPr>
                        <a:t>CentOS7</a:t>
                      </a:r>
                      <a:r>
                        <a:rPr lang="ja-JP" altLang="en-US" sz="1000" kern="100" dirty="0" smtClean="0">
                          <a:solidFill>
                            <a:schemeClr val="tx1"/>
                          </a:solidFill>
                          <a:effectLst/>
                          <a:latin typeface="+mn-ea"/>
                          <a:ea typeface="+mn-ea"/>
                          <a:cs typeface="Times New Roman" panose="02020603050405020304" pitchFamily="18" charset="0"/>
                        </a:rPr>
                        <a:t>または</a:t>
                      </a:r>
                      <a:r>
                        <a:rPr lang="en-US" altLang="ja-JP" sz="1000" kern="100" dirty="0" smtClean="0">
                          <a:solidFill>
                            <a:schemeClr val="tx1"/>
                          </a:solidFill>
                          <a:effectLst/>
                          <a:latin typeface="+mn-ea"/>
                          <a:ea typeface="+mn-ea"/>
                          <a:cs typeface="Times New Roman" panose="02020603050405020304" pitchFamily="18" charset="0"/>
                        </a:rPr>
                        <a:t>RHEL7</a:t>
                      </a:r>
                      <a:r>
                        <a:rPr lang="ja-JP" altLang="en-US" sz="1000" kern="100" dirty="0" smtClean="0">
                          <a:solidFill>
                            <a:schemeClr val="tx1"/>
                          </a:solidFill>
                          <a:effectLst/>
                          <a:latin typeface="+mn-ea"/>
                          <a:ea typeface="+mn-ea"/>
                          <a:cs typeface="Times New Roman" panose="02020603050405020304" pitchFamily="18" charset="0"/>
                        </a:rPr>
                        <a:t>の場合、本設定に関わらず</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からインストールされます。</a:t>
                      </a:r>
                      <a:endParaRPr lang="ja-JP" altLang="ja-JP" sz="1000" kern="100" dirty="0" smtClean="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a:t>3/10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kern="100" dirty="0" err="1" smtClean="0">
                <a:latin typeface="+mn-ea"/>
                <a:cs typeface="Times New Roman" panose="02020603050405020304" pitchFamily="18" charset="0"/>
              </a:rPr>
              <a:t>cicd_for_iac</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60761"/>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smtClean="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MariaDB</a:t>
                      </a:r>
                      <a:r>
                        <a:rPr lang="ja-JP" sz="1000" kern="100" dirty="0" smtClean="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CI/CD for </a:t>
                      </a:r>
                      <a:r>
                        <a:rPr lang="en-US" altLang="ja-JP" sz="1000" kern="100" dirty="0" err="1" smtClean="0">
                          <a:effectLst/>
                        </a:rPr>
                        <a:t>IaC</a:t>
                      </a:r>
                      <a:r>
                        <a:rPr lang="ja-JP" altLang="en-US" sz="1000" kern="100" dirty="0" smtClean="0">
                          <a:effectLst/>
                        </a:rPr>
                        <a:t>機能</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smtClean="0">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smtClean="0">
                          <a:effectLst/>
                        </a:rPr>
                        <a:t>exastro</a:t>
                      </a:r>
                      <a:r>
                        <a:rPr lang="en-US" altLang="ja-JP" sz="900" kern="100" dirty="0" smtClean="0">
                          <a:effectLst/>
                        </a:rPr>
                        <a:t>-it-</a:t>
                      </a:r>
                      <a:r>
                        <a:rPr lang="en-US" altLang="ja-JP" sz="900" kern="100" dirty="0" err="1" smtClean="0">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ITA</a:t>
                      </a:r>
                      <a:r>
                        <a:rPr lang="ja-JP" altLang="en-US" sz="1000" kern="100" dirty="0" smtClean="0">
                          <a:effectLst/>
                        </a:rPr>
                        <a:t>のドメイン名の指定</a:t>
                      </a:r>
                      <a:r>
                        <a:rPr lang="ja-JP" altLang="en-US" sz="900" kern="100" dirty="0" smtClean="0">
                          <a:effectLst/>
                        </a:rPr>
                        <a:t>（</a:t>
                      </a:r>
                      <a:r>
                        <a:rPr lang="en-US" altLang="ja-JP" sz="900" kern="100" dirty="0" smtClean="0">
                          <a:effectLst/>
                        </a:rPr>
                        <a:t>ITA</a:t>
                      </a:r>
                      <a:r>
                        <a:rPr lang="ja-JP" altLang="en-US" sz="900" kern="100" dirty="0" smtClean="0">
                          <a:effectLst/>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サーバ証明書に使用するファイルのファイルパスを指定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秘密鍵に使用するファイルのファイルパスを指定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9/10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7" name="表 6"/>
          <p:cNvGraphicFramePr>
            <a:graphicFrameLocks noGrp="1"/>
          </p:cNvGraphicFramePr>
          <p:nvPr>
            <p:extLst>
              <p:ext uri="{D42A27DB-BD31-4B8C-83A1-F6EECF244321}">
                <p14:modId xmlns:p14="http://schemas.microsoft.com/office/powerpoint/2010/main" val="1321931298"/>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r>
                        <a:rPr lang="en-US" altLang="ja-JP" sz="1050" kern="100" dirty="0" smtClean="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(*1),</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smtClean="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smtClean="0">
                          <a:effectLst/>
                        </a:rPr>
                        <a:t>ph</a:t>
                      </a:r>
                      <a:r>
                        <a:rPr lang="en-US" sz="1050" kern="100" dirty="0" err="1" smtClean="0">
                          <a:effectLst/>
                        </a:rPr>
                        <a:t>p</a:t>
                      </a:r>
                      <a:r>
                        <a:rPr lang="en-US" altLang="ja-JP" sz="1050" kern="100" dirty="0" smtClean="0">
                          <a:effectLst/>
                        </a:rPr>
                        <a:t>(*2)</a:t>
                      </a:r>
                      <a:r>
                        <a:rPr lang="en-US" altLang="ja-JP" sz="1050" kern="100" baseline="0" dirty="0" smtClean="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r>
                        <a:rPr lang="en-US" altLang="ja-JP" sz="1050" kern="100" dirty="0" smtClean="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a:t>
                      </a:r>
                      <a:r>
                        <a:rPr lang="en-US" altLang="ja-JP" sz="1050" kern="100" dirty="0" smtClean="0">
                          <a:effectLst/>
                        </a:rPr>
                        <a:t>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paramiko</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boto</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smtClean="0">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smtClean="0">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smtClean="0">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smtClean="0">
                          <a:effectLst/>
                        </a:rPr>
                        <a:t>hcl</a:t>
                      </a:r>
                      <a:r>
                        <a:rPr lang="ja-JP" altLang="en-US" sz="1050" kern="100" dirty="0" smtClean="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smtClean="0"/>
              <a:t>(*1) RHEL7,CentOS7</a:t>
            </a:r>
            <a:r>
              <a:rPr lang="ja-JP" altLang="en-US" sz="1000" kern="100" dirty="0" smtClean="0"/>
              <a:t>の場合</a:t>
            </a:r>
            <a:r>
              <a:rPr lang="ja-JP" altLang="en-US" sz="1000" kern="100" dirty="0"/>
              <a:t>のみインストールされる。</a:t>
            </a:r>
            <a:endParaRPr lang="en-US" altLang="ja-JP" sz="1000" kern="100" dirty="0" smtClean="0"/>
          </a:p>
          <a:p>
            <a:pPr algn="just"/>
            <a:r>
              <a:rPr lang="en-US" altLang="ja-JP" sz="1000" kern="100" dirty="0" smtClean="0"/>
              <a:t>(*2) </a:t>
            </a:r>
            <a:r>
              <a:rPr lang="en-US" altLang="ja-JP" sz="1000" kern="100" dirty="0"/>
              <a:t>ITAv1.9.1</a:t>
            </a:r>
            <a:r>
              <a:rPr lang="ja-JP" altLang="en-US" sz="1000" kern="100" dirty="0"/>
              <a:t>以前は</a:t>
            </a:r>
            <a:r>
              <a:rPr lang="en-US" altLang="ja-JP" sz="1000" kern="100" dirty="0"/>
              <a:t>PHP7.2</a:t>
            </a:r>
            <a:r>
              <a:rPr lang="ja-JP" altLang="en-US" sz="1000" kern="100" dirty="0" err="1" smtClean="0"/>
              <a:t>、</a:t>
            </a:r>
            <a:r>
              <a:rPr lang="en-US" altLang="ja-JP" sz="1000" kern="100" dirty="0"/>
              <a:t> </a:t>
            </a:r>
            <a:r>
              <a:rPr lang="en-US" altLang="ja-JP" sz="1000" kern="100" dirty="0" smtClean="0"/>
              <a:t>ITAv1.10.0</a:t>
            </a:r>
            <a:r>
              <a:rPr lang="ja-JP" altLang="en-US" sz="1000" kern="100" dirty="0" smtClean="0"/>
              <a:t>以降は</a:t>
            </a:r>
            <a:r>
              <a:rPr lang="en-US" altLang="ja-JP" sz="1000" kern="100" dirty="0" smtClean="0"/>
              <a:t>PHP7.4</a:t>
            </a:r>
            <a:r>
              <a:rPr lang="ja-JP" altLang="en-US" sz="1000" kern="100" dirty="0" smtClean="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3.15</a:t>
            </a:r>
            <a:r>
              <a:rPr lang="ja-JP" altLang="en-US" dirty="0"/>
              <a:t>　環境構築</a:t>
            </a:r>
            <a:r>
              <a:rPr lang="ja-JP" altLang="en-US" dirty="0" smtClean="0"/>
              <a:t>（</a:t>
            </a:r>
            <a:r>
              <a:rPr lang="en-US" altLang="ja-JP" smtClean="0"/>
              <a:t>10/10</a:t>
            </a:r>
            <a:r>
              <a:rPr lang="ja-JP" altLang="en-US"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smtClean="0">
                <a:latin typeface="+mn-ea"/>
              </a:rPr>
              <a:t>タイム</a:t>
            </a:r>
            <a:r>
              <a:rPr lang="ja-JP" altLang="en-US" sz="2200" dirty="0">
                <a:latin typeface="+mn-ea"/>
              </a:rPr>
              <a:t>ゾーン</a:t>
            </a:r>
            <a:r>
              <a:rPr lang="ja-JP" altLang="en-US" sz="2200" dirty="0" smtClean="0">
                <a:latin typeface="+mn-ea"/>
              </a:rPr>
              <a:t>につい</a:t>
            </a:r>
            <a:r>
              <a:rPr lang="ja-JP" altLang="en-US" sz="2200" dirty="0">
                <a:latin typeface="+mn-ea"/>
              </a:rPr>
              <a:t>て</a:t>
            </a:r>
            <a:endParaRPr lang="en-US" altLang="ja-JP" sz="2200" dirty="0" smtClean="0">
              <a:latin typeface="+mn-ea"/>
            </a:endParaRPr>
          </a:p>
          <a:p>
            <a:pPr marL="180000" lvl="1" indent="0">
              <a:buNone/>
            </a:pPr>
            <a:r>
              <a:rPr lang="en-US" altLang="ja-JP" sz="1700" dirty="0" smtClean="0">
                <a:latin typeface="+mn-ea"/>
              </a:rPr>
              <a:t>PHP</a:t>
            </a:r>
            <a:r>
              <a:rPr lang="ja-JP" altLang="en-US" sz="1700" dirty="0" smtClean="0">
                <a:latin typeface="+mn-ea"/>
              </a:rPr>
              <a:t>のタイムゾーンは</a:t>
            </a:r>
            <a:r>
              <a:rPr lang="en-US" altLang="ja-JP" sz="1700" dirty="0" smtClean="0">
                <a:latin typeface="+mn-ea"/>
              </a:rPr>
              <a:t>“Asia/Tokyo”</a:t>
            </a:r>
            <a:r>
              <a:rPr lang="ja-JP" altLang="en-US" sz="1700" dirty="0" smtClean="0">
                <a:latin typeface="+mn-ea"/>
              </a:rPr>
              <a:t>を設定しています。</a:t>
            </a:r>
            <a:endParaRPr lang="en-US" altLang="ja-JP" sz="1700" dirty="0" smtClean="0">
              <a:latin typeface="+mn-ea"/>
            </a:endParaRPr>
          </a:p>
          <a:p>
            <a:pPr marL="180000" lvl="1" indent="0">
              <a:buNone/>
            </a:pPr>
            <a:r>
              <a:rPr lang="en-US" altLang="ja-JP" dirty="0" smtClean="0"/>
              <a:t>PHP</a:t>
            </a:r>
            <a:r>
              <a:rPr lang="ja-JP" altLang="en-US" dirty="0" smtClean="0"/>
              <a:t>とサーバのタイムゾーンが一致しない場合は処理に不具合が発生するため、</a:t>
            </a:r>
            <a:endParaRPr lang="en-US" altLang="ja-JP" dirty="0" smtClean="0"/>
          </a:p>
          <a:p>
            <a:pPr marL="180000" lvl="1" indent="0">
              <a:buNone/>
            </a:pPr>
            <a:r>
              <a:rPr lang="ja-JP" altLang="en-US" dirty="0" smtClean="0"/>
              <a:t>サーバのタイムゾーンを</a:t>
            </a:r>
            <a:r>
              <a:rPr lang="en-US" altLang="ja-JP" dirty="0" smtClean="0">
                <a:latin typeface="+mn-ea"/>
              </a:rPr>
              <a:t>“</a:t>
            </a:r>
            <a:r>
              <a:rPr lang="en-US" altLang="ja-JP" dirty="0">
                <a:latin typeface="+mn-ea"/>
              </a:rPr>
              <a:t>Asia/Tokyo</a:t>
            </a:r>
            <a:r>
              <a:rPr lang="en-US" altLang="ja-JP" dirty="0" smtClean="0">
                <a:latin typeface="+mn-ea"/>
              </a:rPr>
              <a:t>”</a:t>
            </a:r>
            <a:r>
              <a:rPr lang="ja-JP" altLang="en-US" dirty="0" smtClean="0">
                <a:latin typeface="+mn-ea"/>
              </a:rPr>
              <a:t>に設定していただくか、</a:t>
            </a:r>
            <a:endParaRPr lang="en-US" altLang="ja-JP" dirty="0" smtClean="0">
              <a:latin typeface="+mn-ea"/>
            </a:endParaRPr>
          </a:p>
          <a:p>
            <a:pPr marL="180000" lvl="1" indent="0">
              <a:buNone/>
            </a:pPr>
            <a:r>
              <a:rPr lang="ja-JP" altLang="en-US" dirty="0" smtClean="0">
                <a:latin typeface="+mn-ea"/>
              </a:rPr>
              <a:t>任意のタイムゾーンに設定したい場合は</a:t>
            </a:r>
            <a:r>
              <a:rPr lang="en-US" altLang="ja-JP" dirty="0" smtClean="0">
                <a:latin typeface="+mn-ea"/>
              </a:rPr>
              <a:t>/</a:t>
            </a:r>
            <a:r>
              <a:rPr lang="en-US" altLang="ja-JP" dirty="0" err="1" smtClean="0">
                <a:latin typeface="+mn-ea"/>
              </a:rPr>
              <a:t>etc</a:t>
            </a:r>
            <a:r>
              <a:rPr lang="en-US" altLang="ja-JP" dirty="0" smtClean="0">
                <a:latin typeface="+mn-ea"/>
              </a:rPr>
              <a:t>/php.ini</a:t>
            </a:r>
            <a:r>
              <a:rPr lang="ja-JP" altLang="en-US" dirty="0" smtClean="0">
                <a:latin typeface="+mn-ea"/>
              </a:rPr>
              <a:t>の</a:t>
            </a:r>
            <a:endParaRPr lang="en-US" altLang="ja-JP" dirty="0" smtClean="0">
              <a:latin typeface="+mn-ea"/>
            </a:endParaRPr>
          </a:p>
          <a:p>
            <a:pPr marL="180000" lvl="1" indent="0">
              <a:buNone/>
            </a:pPr>
            <a:endParaRPr lang="en-US" altLang="ja-JP" dirty="0" smtClean="0">
              <a:latin typeface="+mn-ea"/>
            </a:endParaRPr>
          </a:p>
          <a:p>
            <a:pPr marL="180000" lvl="1" indent="0">
              <a:buNone/>
            </a:pPr>
            <a:r>
              <a:rPr lang="en-US" altLang="ja-JP" dirty="0" err="1" smtClean="0">
                <a:latin typeface="+mn-ea"/>
              </a:rPr>
              <a:t>date.timezone</a:t>
            </a:r>
            <a:r>
              <a:rPr lang="en-US" altLang="ja-JP" dirty="0" smtClean="0">
                <a:latin typeface="+mn-ea"/>
              </a:rPr>
              <a:t> </a:t>
            </a:r>
            <a:r>
              <a:rPr lang="en-US" altLang="ja-JP" dirty="0">
                <a:latin typeface="+mn-ea"/>
              </a:rPr>
              <a:t>= "</a:t>
            </a:r>
            <a:r>
              <a:rPr lang="en-US" altLang="ja-JP" dirty="0" smtClean="0">
                <a:latin typeface="+mn-ea"/>
              </a:rPr>
              <a:t>Asia/Tokyo“</a:t>
            </a:r>
          </a:p>
          <a:p>
            <a:pPr marL="180000" lvl="1" indent="0">
              <a:buNone/>
            </a:pPr>
            <a:endParaRPr lang="en-US" altLang="ja-JP" dirty="0" smtClean="0">
              <a:latin typeface="+mn-ea"/>
            </a:endParaRPr>
          </a:p>
          <a:p>
            <a:pPr marL="180000" lvl="1" indent="0">
              <a:buNone/>
            </a:pPr>
            <a:r>
              <a:rPr lang="ja-JP" altLang="en-US" dirty="0" smtClean="0">
                <a:latin typeface="+mn-ea"/>
              </a:rPr>
              <a:t>の記載を修正して、以下のコマンドで</a:t>
            </a:r>
            <a:r>
              <a:rPr lang="en-US" altLang="ja-JP" dirty="0" smtClean="0">
                <a:latin typeface="+mn-ea"/>
              </a:rPr>
              <a:t>Apache</a:t>
            </a:r>
            <a:r>
              <a:rPr lang="ja-JP" altLang="en-US" dirty="0" smtClean="0">
                <a:latin typeface="+mn-ea"/>
              </a:rPr>
              <a:t>の再起動を実行してください。</a:t>
            </a:r>
            <a:endParaRPr lang="en-US" altLang="ja-JP" dirty="0" smtClean="0">
              <a:latin typeface="+mn-ea"/>
            </a:endParaRPr>
          </a:p>
          <a:p>
            <a:pPr marL="180000" lvl="1" indent="0">
              <a:buNone/>
            </a:pPr>
            <a:endParaRPr lang="en-US" altLang="ja-JP" dirty="0" smtClean="0">
              <a:latin typeface="+mn-ea"/>
            </a:endParaRPr>
          </a:p>
          <a:p>
            <a:pPr marL="180000" lvl="1" indent="0">
              <a:buNone/>
            </a:pPr>
            <a:r>
              <a:rPr lang="en-US" altLang="ja-JP" dirty="0" err="1" smtClean="0">
                <a:latin typeface="+mn-ea"/>
              </a:rPr>
              <a:t>Systemctl</a:t>
            </a:r>
            <a:r>
              <a:rPr lang="en-US" altLang="ja-JP" dirty="0" smtClean="0">
                <a:latin typeface="+mn-ea"/>
              </a:rPr>
              <a:t> restart </a:t>
            </a:r>
            <a:r>
              <a:rPr lang="en-US" altLang="ja-JP" dirty="0" err="1" smtClean="0">
                <a:latin typeface="+mn-ea"/>
              </a:rPr>
              <a:t>httpd</a:t>
            </a:r>
            <a:r>
              <a:rPr lang="en-US" altLang="ja-JP" dirty="0" smtClean="0"/>
              <a:t/>
            </a:r>
            <a:br>
              <a:rPr lang="en-US" altLang="ja-JP" dirty="0" smtClean="0"/>
            </a:br>
            <a:endParaRPr lang="en-US" altLang="ja-JP" dirty="0" smtClean="0"/>
          </a:p>
        </p:txBody>
      </p:sp>
    </p:spTree>
    <p:extLst>
      <p:ext uri="{BB962C8B-B14F-4D97-AF65-F5344CB8AC3E}">
        <p14:creationId xmlns:p14="http://schemas.microsoft.com/office/powerpoint/2010/main" val="234377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3026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git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smtClean="0">
                          <a:effectLst/>
                          <a:latin typeface="+mn-ea"/>
                          <a:ea typeface="+mn-ea"/>
                          <a:cs typeface="Times New Roman" panose="02020603050405020304" pitchFamily="18" charset="0"/>
                        </a:rPr>
                        <a:t>ITA</a:t>
                      </a:r>
                      <a:r>
                        <a:rPr lang="ja-JP" altLang="en-US" sz="800" kern="100" dirty="0" smtClean="0">
                          <a:effectLst/>
                          <a:latin typeface="+mn-ea"/>
                          <a:ea typeface="+mn-ea"/>
                          <a:cs typeface="Times New Roman" panose="02020603050405020304" pitchFamily="18" charset="0"/>
                        </a:rPr>
                        <a:t>内に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・クローンを介して定期的に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リポジトリの資材と紐付先機能</a:t>
                      </a:r>
                      <a:r>
                        <a:rPr lang="en-US" altLang="ja-JP"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Ansible</a:t>
                      </a:r>
                      <a:r>
                        <a:rPr lang="en-US" altLang="ja-JP" sz="800" kern="100" dirty="0" smtClean="0">
                          <a:effectLst/>
                          <a:latin typeface="+mn-ea"/>
                          <a:ea typeface="+mn-ea"/>
                          <a:cs typeface="Times New Roman" panose="02020603050405020304" pitchFamily="18" charset="0"/>
                        </a:rPr>
                        <a:t>-Driver</a:t>
                      </a:r>
                      <a:r>
                        <a:rPr lang="ja-JP" altLang="en-US" sz="800" kern="100" dirty="0" smtClean="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smtClean="0">
                          <a:effectLst/>
                          <a:latin typeface="+mn-ea"/>
                          <a:ea typeface="+mn-ea"/>
                          <a:cs typeface="Times New Roman" panose="02020603050405020304" pitchFamily="18" charset="0"/>
                        </a:rPr>
                        <a:t>Terraform-Driver)</a:t>
                      </a:r>
                      <a:r>
                        <a:rPr lang="ja-JP" altLang="en-US" sz="800" kern="100" dirty="0" smtClean="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3842</Words>
  <Application>Microsoft Office PowerPoint</Application>
  <PresentationFormat>画面に合わせる (4:3)</PresentationFormat>
  <Paragraphs>618</Paragraphs>
  <Slides>32</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32</vt:i4>
      </vt:variant>
    </vt:vector>
  </HeadingPairs>
  <TitlesOfParts>
    <vt:vector size="48"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2022-04-28T09:54:51Z</dcterms:modified>
</cp:coreProperties>
</file>