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2020/3/25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2020/3/25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</a:t>
            </a:r>
            <a:r>
              <a:rPr lang="en-US" altLang="ja-JP" dirty="0"/>
              <a:t>4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83"/>
              </p:ext>
            </p:extLst>
          </p:nvPr>
        </p:nvGraphicFramePr>
        <p:xfrm>
          <a:off x="539440" y="2060814"/>
          <a:ext cx="8065121" cy="4287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37532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0"/>
            <a:r>
              <a:rPr lang="ja-JP" altLang="en-US" dirty="0" smtClean="0"/>
              <a:t>（参考）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アクセス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アクセスを許可する場合は、</a:t>
            </a:r>
            <a:r>
              <a:rPr lang="ja-JP" altLang="ja-JP" dirty="0"/>
              <a:t>以下</a:t>
            </a:r>
            <a:r>
              <a:rPr lang="ja-JP" altLang="ja-JP" dirty="0" smtClean="0"/>
              <a:t>の</a:t>
            </a:r>
            <a:r>
              <a:rPr lang="ja-JP" altLang="en-US" dirty="0" smtClean="0"/>
              <a:t>手順を実施してください。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」から「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」のコメントアウト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を外す。</a:t>
            </a:r>
            <a:endParaRPr lang="en-US" altLang="ja-JP" dirty="0" smtClean="0"/>
          </a:p>
          <a:p>
            <a:pPr lvl="1"/>
            <a:r>
              <a:rPr lang="ja-JP" altLang="en-US" dirty="0"/>
              <a:t>以下</a:t>
            </a:r>
            <a:r>
              <a:rPr lang="ja-JP" altLang="en-US" dirty="0" smtClean="0"/>
              <a:t>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u="sng" dirty="0" smtClean="0"/>
              <a:t>http://(IP</a:t>
            </a:r>
            <a:r>
              <a:rPr lang="ja-JP" altLang="en-US" u="sng" dirty="0" smtClean="0"/>
              <a:t>ドレス</a:t>
            </a:r>
            <a:r>
              <a:rPr lang="en-US" altLang="ja-JP" u="sng" dirty="0" smtClean="0"/>
              <a:t>)</a:t>
            </a:r>
            <a:r>
              <a:rPr lang="ja-JP" altLang="en-US" smtClean="0"/>
              <a:t>」に接続して、ログイン</a:t>
            </a:r>
            <a:r>
              <a:rPr lang="ja-JP" altLang="en-US" dirty="0" smtClean="0"/>
              <a:t>画面が表示されることを確認する。</a:t>
            </a:r>
            <a:endParaRPr lang="ja-JP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54175"/>
              </p:ext>
            </p:extLst>
          </p:nvPr>
        </p:nvGraphicFramePr>
        <p:xfrm>
          <a:off x="1259540" y="162875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1843</Words>
  <Application>Microsoft Office PowerPoint</Application>
  <PresentationFormat>画面に合わせる (4:3)</PresentationFormat>
  <Paragraphs>540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2020-03-25T07:36:49Z</dcterms:modified>
</cp:coreProperties>
</file>