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26"/>
  </p:notesMasterIdLst>
  <p:handoutMasterIdLst>
    <p:handoutMasterId r:id="rId27"/>
  </p:handoutMasterIdLst>
  <p:sldIdLst>
    <p:sldId id="262" r:id="rId3"/>
    <p:sldId id="507" r:id="rId4"/>
    <p:sldId id="700" r:id="rId5"/>
    <p:sldId id="680" r:id="rId6"/>
    <p:sldId id="695" r:id="rId7"/>
    <p:sldId id="713" r:id="rId8"/>
    <p:sldId id="699" r:id="rId9"/>
    <p:sldId id="712" r:id="rId10"/>
    <p:sldId id="701" r:id="rId11"/>
    <p:sldId id="702" r:id="rId12"/>
    <p:sldId id="703" r:id="rId13"/>
    <p:sldId id="722" r:id="rId14"/>
    <p:sldId id="723" r:id="rId15"/>
    <p:sldId id="724" r:id="rId16"/>
    <p:sldId id="714" r:id="rId17"/>
    <p:sldId id="715" r:id="rId18"/>
    <p:sldId id="716" r:id="rId19"/>
    <p:sldId id="717" r:id="rId20"/>
    <p:sldId id="718" r:id="rId21"/>
    <p:sldId id="719" r:id="rId22"/>
    <p:sldId id="720" r:id="rId23"/>
    <p:sldId id="721" r:id="rId24"/>
    <p:sldId id="318" r:id="rId25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m page・Table of contents" id="{35DD3A7B-A3B5-49A5-9CD2-FA74D1CAA38D}">
          <p14:sldIdLst>
            <p14:sldId id="262"/>
            <p14:sldId id="507"/>
          </p14:sldIdLst>
        </p14:section>
        <p14:section name="Introduction" id="{AC09CC4C-422A-45B8-A0BB-C41D9CA3023A}">
          <p14:sldIdLst>
            <p14:sldId id="700"/>
            <p14:sldId id="680"/>
          </p14:sldIdLst>
        </p14:section>
        <p14:section name="Overview explanation" id="{55238CF3-E671-490E-9DDA-5A049AE670B6}">
          <p14:sldIdLst>
            <p14:sldId id="695"/>
            <p14:sldId id="713"/>
            <p14:sldId id="699"/>
            <p14:sldId id="712"/>
            <p14:sldId id="701"/>
            <p14:sldId id="702"/>
            <p14:sldId id="703"/>
            <p14:sldId id="722"/>
            <p14:sldId id="723"/>
            <p14:sldId id="724"/>
            <p14:sldId id="714"/>
            <p14:sldId id="715"/>
            <p14:sldId id="716"/>
            <p14:sldId id="717"/>
            <p14:sldId id="718"/>
            <p14:sldId id="719"/>
            <p14:sldId id="720"/>
            <p14:sldId id="721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FFCC00"/>
    <a:srgbClr val="318BFF"/>
    <a:srgbClr val="F3C1C3"/>
    <a:srgbClr val="FFFFCC"/>
    <a:srgbClr val="0000FF"/>
    <a:srgbClr val="336600"/>
    <a:srgbClr val="003300"/>
    <a:srgbClr val="008000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A488322-F2BA-4B5B-9748-0D474271808F}" styleName="中間スタイル 3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中間スタイル 1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淡色スタイル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6527" autoAdjust="0"/>
  </p:normalViewPr>
  <p:slideViewPr>
    <p:cSldViewPr>
      <p:cViewPr>
        <p:scale>
          <a:sx n="125" d="100"/>
          <a:sy n="125" d="100"/>
        </p:scale>
        <p:origin x="720" y="974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2022/7/1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2022/7/1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mtClean="0"/>
              <a:t>ｖ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26031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2785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2470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36823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1075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88806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86349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7465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64225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説明文追加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0939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2022/7/1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slide" Target="slide6.xml"/><Relationship Id="rId7" Type="http://schemas.openxmlformats.org/officeDocument/2006/relationships/slide" Target="slide1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9.xml"/><Relationship Id="rId6" Type="http://schemas.openxmlformats.org/officeDocument/2006/relationships/slide" Target="slide9.xml"/><Relationship Id="rId11" Type="http://schemas.openxmlformats.org/officeDocument/2006/relationships/slide" Target="slide19.xml"/><Relationship Id="rId5" Type="http://schemas.openxmlformats.org/officeDocument/2006/relationships/slide" Target="slide8.xml"/><Relationship Id="rId10" Type="http://schemas.openxmlformats.org/officeDocument/2006/relationships/slide" Target="slide18.xml"/><Relationship Id="rId4" Type="http://schemas.openxmlformats.org/officeDocument/2006/relationships/slide" Target="slide7.xml"/><Relationship Id="rId9" Type="http://schemas.openxmlformats.org/officeDocument/2006/relationships/slide" Target="slide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xastro-suite.github.io/it-automation-docs/asset/Documents/Exastro-ITA_User_Instruction_Manual_Export_Import.pdf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/>
              <a:t>Exastro IT Automation Version 1.10</a:t>
            </a:r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139491"/>
            <a:ext cx="9143999" cy="1513679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 smtClean="0"/>
              <a:t>Export/Import</a:t>
            </a:r>
          </a:p>
          <a:p>
            <a:r>
              <a:rPr lang="en-US" altLang="ja-JP" sz="4800" b="1" kern="0" spc="-150" dirty="0" smtClean="0"/>
              <a:t>【Tutorial】</a:t>
            </a: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※In this document, “Exastro IT Automation” is described as “ITA".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6790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471" y="1743188"/>
            <a:ext cx="7620508" cy="276596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187" y="4887210"/>
            <a:ext cx="7643076" cy="89585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2.7 Menu Description (2/3)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Import menu</a:t>
            </a:r>
          </a:p>
          <a:p>
            <a:pPr marL="180000" lvl="1" indent="0">
              <a:buNone/>
            </a:pPr>
            <a:r>
              <a:rPr lang="en-US" altLang="ja-JP" dirty="0"/>
              <a:t>Upload the exported data in the "Export menu " and </a:t>
            </a:r>
            <a:r>
              <a:rPr lang="en-US" altLang="ja-JP" dirty="0" smtClean="0"/>
              <a:t>import the desired menus.</a:t>
            </a:r>
            <a:br>
              <a:rPr lang="en-US" altLang="ja-JP" dirty="0" smtClean="0"/>
            </a:br>
            <a:endParaRPr lang="ja-JP" altLang="en-US" dirty="0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1721726" y="5160049"/>
            <a:ext cx="1122034" cy="37191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1721727" y="2636890"/>
            <a:ext cx="1482084" cy="57608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1" name="線吹き出し 1 (枠付き) 20"/>
          <p:cNvSpPr/>
          <p:nvPr/>
        </p:nvSpPr>
        <p:spPr bwMode="auto">
          <a:xfrm>
            <a:off x="5652151" y="3368442"/>
            <a:ext cx="2448340" cy="636638"/>
          </a:xfrm>
          <a:prstGeom prst="borderCallout1">
            <a:avLst>
              <a:gd name="adj1" fmla="val 42937"/>
              <a:gd name="adj2" fmla="val 289"/>
              <a:gd name="adj3" fmla="val 157826"/>
              <a:gd name="adj4" fmla="val -20133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chemeClr val="tx1"/>
                </a:solidFill>
                <a:latin typeface="+mn-ea"/>
              </a:rPr>
              <a:t>S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elect 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the menu you want to 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import </a:t>
            </a:r>
            <a:r>
              <a:rPr lang="en-US" altLang="ja-JP" dirty="0" smtClean="0">
                <a:solidFill>
                  <a:schemeClr val="tx1"/>
                </a:solidFill>
                <a:latin typeface="+mn-ea"/>
              </a:rPr>
              <a:t>by marking menu’s che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ck 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box.</a:t>
            </a:r>
          </a:p>
        </p:txBody>
      </p:sp>
      <p:sp>
        <p:nvSpPr>
          <p:cNvPr id="22" name="線吹き出し 1 (枠付き) 21"/>
          <p:cNvSpPr/>
          <p:nvPr/>
        </p:nvSpPr>
        <p:spPr bwMode="auto">
          <a:xfrm>
            <a:off x="3023271" y="5384951"/>
            <a:ext cx="3017034" cy="504070"/>
          </a:xfrm>
          <a:prstGeom prst="borderCallout1">
            <a:avLst>
              <a:gd name="adj1" fmla="val 42937"/>
              <a:gd name="adj2" fmla="val 289"/>
              <a:gd name="adj3" fmla="val 9705"/>
              <a:gd name="adj4" fmla="val -4013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Click 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here to </a:t>
            </a:r>
            <a:r>
              <a:rPr lang="en-US" altLang="ja-JP" dirty="0" smtClean="0">
                <a:solidFill>
                  <a:schemeClr val="tx1"/>
                </a:solidFill>
                <a:latin typeface="+mn-ea"/>
              </a:rPr>
              <a:t>start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the Import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.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線吹き出し 1 (枠付き) 22"/>
          <p:cNvSpPr/>
          <p:nvPr/>
        </p:nvSpPr>
        <p:spPr bwMode="auto">
          <a:xfrm>
            <a:off x="3545515" y="2636890"/>
            <a:ext cx="2898745" cy="478039"/>
          </a:xfrm>
          <a:prstGeom prst="borderCallout1">
            <a:avLst>
              <a:gd name="adj1" fmla="val 42937"/>
              <a:gd name="adj2" fmla="val 289"/>
              <a:gd name="adj3" fmla="val 85554"/>
              <a:gd name="adj4" fmla="val -15687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Use these buttons to upload </a:t>
            </a:r>
            <a:r>
              <a:rPr lang="en-US" altLang="ja-JP" sz="1100" dirty="0" err="1" smtClean="0">
                <a:solidFill>
                  <a:schemeClr val="tx1"/>
                </a:solidFill>
                <a:latin typeface="+mn-ea"/>
              </a:rPr>
              <a:t>kym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 files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2" name="図 11" descr="C:\Users\113414A009FT8\Desktop\20160220131903.png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" y="4564865"/>
            <a:ext cx="8963512" cy="34167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5458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79" y="2078074"/>
            <a:ext cx="8867155" cy="374452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2.7 Menu Description (3/3)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Export/Import menu list</a:t>
            </a:r>
            <a:endParaRPr lang="en-US" altLang="ja-JP" b="1" dirty="0"/>
          </a:p>
          <a:p>
            <a:pPr marL="180000" lvl="1" indent="0">
              <a:buNone/>
            </a:pPr>
            <a:r>
              <a:rPr lang="en-US" altLang="ja-JP" dirty="0"/>
              <a:t>Check the information that can be executed Export/Import.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>User can check the progress status of </a:t>
            </a:r>
            <a:r>
              <a:rPr lang="en-US" altLang="ja-JP" dirty="0" smtClean="0"/>
              <a:t>each operation </a:t>
            </a:r>
            <a:r>
              <a:rPr lang="en-US" altLang="ja-JP" dirty="0"/>
              <a:t>and download </a:t>
            </a:r>
            <a:r>
              <a:rPr lang="en-US" altLang="ja-JP" dirty="0" smtClean="0"/>
              <a:t>moved </a:t>
            </a:r>
            <a:r>
              <a:rPr lang="en-US" altLang="ja-JP" dirty="0"/>
              <a:t>data.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sz="2000" b="1" dirty="0" smtClean="0"/>
          </a:p>
        </p:txBody>
      </p:sp>
      <p:sp>
        <p:nvSpPr>
          <p:cNvPr id="10" name="正方形/長方形 9"/>
          <p:cNvSpPr/>
          <p:nvPr/>
        </p:nvSpPr>
        <p:spPr bwMode="auto">
          <a:xfrm>
            <a:off x="2357780" y="4375290"/>
            <a:ext cx="374671" cy="424256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baseline="-44000" dirty="0" smtClean="0">
              <a:latin typeface="+mn-ea"/>
            </a:endParaRPr>
          </a:p>
        </p:txBody>
      </p:sp>
      <p:sp>
        <p:nvSpPr>
          <p:cNvPr id="15" name="線吹き出し 1 (枠付き) 14"/>
          <p:cNvSpPr/>
          <p:nvPr/>
        </p:nvSpPr>
        <p:spPr bwMode="auto">
          <a:xfrm>
            <a:off x="3049958" y="3513544"/>
            <a:ext cx="5256730" cy="504070"/>
          </a:xfrm>
          <a:prstGeom prst="borderCallout1">
            <a:avLst>
              <a:gd name="adj1" fmla="val 42937"/>
              <a:gd name="adj2" fmla="val 289"/>
              <a:gd name="adj3" fmla="val 184071"/>
              <a:gd name="adj4" fmla="val -6349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Check the status here.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  <a:p>
            <a:pPr lvl="0">
              <a:defRPr/>
            </a:pP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It will go from  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"Not 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Executed“ 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to "Executing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" 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and lastly “Completed".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3399859" y="4374864"/>
            <a:ext cx="822776" cy="433842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4216427" y="4374864"/>
            <a:ext cx="684132" cy="433842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5580018" y="4360117"/>
            <a:ext cx="1283564" cy="43190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cxnSp>
        <p:nvCxnSpPr>
          <p:cNvPr id="17" name="直線コネクタ 16"/>
          <p:cNvCxnSpPr/>
          <p:nvPr/>
        </p:nvCxnSpPr>
        <p:spPr bwMode="auto">
          <a:xfrm flipH="1">
            <a:off x="4095420" y="4730022"/>
            <a:ext cx="404570" cy="615197"/>
          </a:xfrm>
          <a:prstGeom prst="line">
            <a:avLst/>
          </a:prstGeom>
          <a:ln w="25400">
            <a:headEnd type="oval" w="med" len="med"/>
            <a:tailEnd type="oval" w="med" len="med"/>
          </a:ln>
          <a:ex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線吹き出し 1 (枠付き) 12"/>
          <p:cNvSpPr/>
          <p:nvPr/>
        </p:nvSpPr>
        <p:spPr bwMode="auto">
          <a:xfrm>
            <a:off x="4067930" y="5149273"/>
            <a:ext cx="2523193" cy="504070"/>
          </a:xfrm>
          <a:prstGeom prst="borderCallout1">
            <a:avLst>
              <a:gd name="adj1" fmla="val 42937"/>
              <a:gd name="adj2" fmla="val 289"/>
              <a:gd name="adj3" fmla="val -70520"/>
              <a:gd name="adj4" fmla="val -3861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See here for mode and </a:t>
            </a:r>
            <a:br>
              <a:rPr lang="en-US" altLang="ja-JP" sz="1100" dirty="0" smtClean="0">
                <a:solidFill>
                  <a:schemeClr val="tx1"/>
                </a:solidFill>
                <a:latin typeface="+mn-ea"/>
              </a:rPr>
            </a:b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Abolition data status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線吹き出し 1 (枠付き) 17"/>
          <p:cNvSpPr/>
          <p:nvPr/>
        </p:nvSpPr>
        <p:spPr bwMode="auto">
          <a:xfrm>
            <a:off x="6535805" y="4645203"/>
            <a:ext cx="2667213" cy="504070"/>
          </a:xfrm>
          <a:prstGeom prst="borderCallout1">
            <a:avLst>
              <a:gd name="adj1" fmla="val 42937"/>
              <a:gd name="adj2" fmla="val 289"/>
              <a:gd name="adj3" fmla="val 8646"/>
              <a:gd name="adj4" fmla="val -14062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Check/Download the </a:t>
            </a:r>
            <a:br>
              <a:rPr lang="en-US" altLang="ja-JP" sz="1100" dirty="0" smtClean="0">
                <a:solidFill>
                  <a:schemeClr val="tx1"/>
                </a:solidFill>
                <a:latin typeface="+mn-ea"/>
              </a:rPr>
            </a:b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export/import file here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7708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80" y="1988800"/>
            <a:ext cx="8681456" cy="1854152"/>
          </a:xfrm>
          <a:prstGeom prst="rect">
            <a:avLst/>
          </a:prstGeom>
        </p:spPr>
      </p:pic>
      <p:sp>
        <p:nvSpPr>
          <p:cNvPr id="6" name="コンテンツ プレースホルダー 5"/>
          <p:cNvSpPr>
            <a:spLocks noGrp="1"/>
          </p:cNvSpPr>
          <p:nvPr>
            <p:ph sz="quarter" idx="10"/>
          </p:nvPr>
        </p:nvSpPr>
        <p:spPr>
          <a:xfrm>
            <a:off x="179390" y="836640"/>
            <a:ext cx="8784976" cy="5544698"/>
          </a:xfrm>
        </p:spPr>
        <p:txBody>
          <a:bodyPr/>
          <a:lstStyle/>
          <a:p>
            <a:r>
              <a:rPr lang="en-US" altLang="ja-JP" b="1" dirty="0" smtClean="0"/>
              <a:t>Mode overview</a:t>
            </a:r>
            <a:endParaRPr lang="en-US" altLang="ja-JP" b="1" dirty="0"/>
          </a:p>
          <a:p>
            <a:pPr marL="0" indent="0">
              <a:buNone/>
            </a:pPr>
            <a:r>
              <a:rPr lang="ja-JP" altLang="en-US" sz="1600" b="1" dirty="0"/>
              <a:t>　</a:t>
            </a:r>
            <a:r>
              <a:rPr lang="en-US" altLang="ja-JP" sz="1600" dirty="0" smtClean="0"/>
              <a:t>The Menu export functions comes with 2 modes.</a:t>
            </a:r>
            <a:endParaRPr kumimoji="1" lang="en-US" altLang="ja-JP" dirty="0"/>
          </a:p>
        </p:txBody>
      </p: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9E8B34BF-36F2-4DFD-88E7-0E07332F74E7}"/>
              </a:ext>
            </a:extLst>
          </p:cNvPr>
          <p:cNvGrpSpPr/>
          <p:nvPr/>
        </p:nvGrpSpPr>
        <p:grpSpPr>
          <a:xfrm>
            <a:off x="446344" y="4306463"/>
            <a:ext cx="7294096" cy="769442"/>
            <a:chOff x="446344" y="4306463"/>
            <a:chExt cx="7294096" cy="769442"/>
          </a:xfrm>
        </p:grpSpPr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54B3ACFE-6F86-4225-82F3-641319670BF3}"/>
                </a:ext>
              </a:extLst>
            </p:cNvPr>
            <p:cNvSpPr txBox="1"/>
            <p:nvPr/>
          </p:nvSpPr>
          <p:spPr>
            <a:xfrm>
              <a:off x="446344" y="4306463"/>
              <a:ext cx="56167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b="1" dirty="0"/>
                <a:t>① </a:t>
              </a:r>
              <a:r>
                <a:rPr lang="en-US" altLang="ja-JP" sz="2000" b="1" dirty="0" smtClean="0"/>
                <a:t>Environment migration</a:t>
              </a:r>
              <a:endParaRPr kumimoji="1" lang="ja-JP" altLang="en-US" sz="2000" b="1" dirty="0"/>
            </a:p>
          </p:txBody>
        </p: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CA5C8979-DE3F-4E85-AF98-0B1A405CB075}"/>
                </a:ext>
              </a:extLst>
            </p:cNvPr>
            <p:cNvSpPr txBox="1"/>
            <p:nvPr/>
          </p:nvSpPr>
          <p:spPr>
            <a:xfrm>
              <a:off x="827480" y="4706573"/>
              <a:ext cx="691296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dirty="0" smtClean="0"/>
                <a:t>Exports all data from the user-selected menus.</a:t>
              </a:r>
              <a:endParaRPr lang="ja-JP" altLang="en-US" dirty="0"/>
            </a:p>
          </p:txBody>
        </p:sp>
      </p:grpSp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2E2DAECB-186B-4F69-932F-543BAE4E55C1}"/>
              </a:ext>
            </a:extLst>
          </p:cNvPr>
          <p:cNvGrpSpPr/>
          <p:nvPr/>
        </p:nvGrpSpPr>
        <p:grpSpPr>
          <a:xfrm>
            <a:off x="446344" y="5275960"/>
            <a:ext cx="6206731" cy="1046441"/>
            <a:chOff x="446344" y="5275960"/>
            <a:chExt cx="6206731" cy="1046441"/>
          </a:xfrm>
        </p:grpSpPr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C22EB7C2-E831-48D1-BFEE-10AF106887DD}"/>
                </a:ext>
              </a:extLst>
            </p:cNvPr>
            <p:cNvSpPr txBox="1"/>
            <p:nvPr/>
          </p:nvSpPr>
          <p:spPr>
            <a:xfrm>
              <a:off x="446344" y="5275960"/>
              <a:ext cx="56167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b="1" dirty="0"/>
                <a:t>② </a:t>
              </a:r>
              <a:r>
                <a:rPr lang="en-US" altLang="ja-JP" sz="2000" b="1" dirty="0" smtClean="0"/>
                <a:t>Time specification</a:t>
              </a:r>
              <a:endParaRPr kumimoji="1" lang="ja-JP" altLang="en-US" sz="2000" b="1" dirty="0"/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E3DB0DBF-9469-4E05-BAD1-1B17030342D1}"/>
                </a:ext>
              </a:extLst>
            </p:cNvPr>
            <p:cNvSpPr txBox="1"/>
            <p:nvPr/>
          </p:nvSpPr>
          <p:spPr>
            <a:xfrm>
              <a:off x="829726" y="5676070"/>
              <a:ext cx="5823349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dirty="0" smtClean="0"/>
                <a:t>Exports only data edited/registered after the specified time.</a:t>
              </a:r>
              <a:endParaRPr lang="ja-JP" altLang="en-US" dirty="0"/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31C96A0B-6772-4557-931E-8294EFB98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2</a:t>
            </a:r>
            <a:r>
              <a:rPr kumimoji="1" lang="en-US" altLang="ja-JP" dirty="0"/>
              <a:t>.5 </a:t>
            </a:r>
            <a:r>
              <a:rPr lang="en-US" altLang="ja-JP" dirty="0" smtClean="0"/>
              <a:t>Mode overview </a:t>
            </a:r>
            <a:r>
              <a:rPr kumimoji="1" lang="en-US" altLang="ja-JP" dirty="0" smtClean="0"/>
              <a:t>(1/3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037F859-2469-4A21-9FA1-96922C3599B4}"/>
              </a:ext>
            </a:extLst>
          </p:cNvPr>
          <p:cNvSpPr/>
          <p:nvPr/>
        </p:nvSpPr>
        <p:spPr bwMode="auto">
          <a:xfrm>
            <a:off x="395420" y="2723794"/>
            <a:ext cx="8281150" cy="469507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0864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5"/>
          <p:cNvSpPr>
            <a:spLocks noGrp="1"/>
          </p:cNvSpPr>
          <p:nvPr>
            <p:ph sz="quarter" idx="10"/>
          </p:nvPr>
        </p:nvSpPr>
        <p:spPr>
          <a:xfrm>
            <a:off x="179389" y="692620"/>
            <a:ext cx="8871817" cy="5688718"/>
          </a:xfrm>
        </p:spPr>
        <p:txBody>
          <a:bodyPr/>
          <a:lstStyle/>
          <a:p>
            <a:pPr marL="0" indent="0">
              <a:buNone/>
            </a:pPr>
            <a:r>
              <a:rPr lang="ja-JP" altLang="en-US" b="1" dirty="0"/>
              <a:t>　</a:t>
            </a:r>
            <a:r>
              <a:rPr lang="en-US" altLang="ja-JP" sz="2400" b="1" dirty="0" smtClean="0"/>
              <a:t>Environment migration</a:t>
            </a:r>
            <a:endParaRPr lang="en-US" altLang="ja-JP" b="1" dirty="0"/>
          </a:p>
          <a:p>
            <a:pPr marL="0" indent="0">
              <a:buNone/>
            </a:pPr>
            <a:r>
              <a:rPr lang="ja-JP" altLang="en-US" sz="1600" b="1" dirty="0"/>
              <a:t>　</a:t>
            </a:r>
            <a:r>
              <a:rPr lang="en-US" altLang="ja-JP" sz="1600" dirty="0" smtClean="0"/>
              <a:t>The “Environment migration” allows users to export all registered data from the menus specified by the user. Using this function will overwrite the entirety of specified menus.</a:t>
            </a:r>
            <a:endParaRPr kumimoji="1" lang="en-US" altLang="ja-JP" sz="1600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2BD9CBD5-387D-4EEA-95F0-C35E8E49F2D5}"/>
              </a:ext>
            </a:extLst>
          </p:cNvPr>
          <p:cNvSpPr/>
          <p:nvPr/>
        </p:nvSpPr>
        <p:spPr bwMode="auto">
          <a:xfrm>
            <a:off x="237896" y="763391"/>
            <a:ext cx="216030" cy="203902"/>
          </a:xfrm>
          <a:prstGeom prst="ellipse">
            <a:avLst/>
          </a:prstGeom>
          <a:solidFill>
            <a:srgbClr val="002060"/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C6B409D3-D8A8-4F36-B855-6280FC209218}"/>
              </a:ext>
            </a:extLst>
          </p:cNvPr>
          <p:cNvGrpSpPr/>
          <p:nvPr/>
        </p:nvGrpSpPr>
        <p:grpSpPr>
          <a:xfrm>
            <a:off x="259203" y="3555224"/>
            <a:ext cx="8433262" cy="2036125"/>
            <a:chOff x="-195370" y="3892088"/>
            <a:chExt cx="8433262" cy="2036125"/>
          </a:xfrm>
        </p:grpSpPr>
        <p:pic>
          <p:nvPicPr>
            <p:cNvPr id="43" name="図 42">
              <a:extLst>
                <a:ext uri="{FF2B5EF4-FFF2-40B4-BE49-F238E27FC236}">
                  <a16:creationId xmlns:a16="http://schemas.microsoft.com/office/drawing/2014/main" id="{8B90B0E8-19DC-479B-A3D2-C970897C1B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89531" y="4297592"/>
              <a:ext cx="1248361" cy="1416506"/>
            </a:xfrm>
            <a:prstGeom prst="rect">
              <a:avLst/>
            </a:prstGeom>
          </p:spPr>
        </p:pic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E155F945-A609-4A22-8E5D-95CC7A9D24F5}"/>
                </a:ext>
              </a:extLst>
            </p:cNvPr>
            <p:cNvSpPr txBox="1"/>
            <p:nvPr/>
          </p:nvSpPr>
          <p:spPr>
            <a:xfrm>
              <a:off x="7084058" y="4438783"/>
              <a:ext cx="10656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b="1" dirty="0" smtClean="0"/>
                <a:t>Menu </a:t>
              </a:r>
              <a:r>
                <a:rPr kumimoji="1" lang="en-US" altLang="ja-JP" sz="1400" b="1" dirty="0" smtClean="0"/>
                <a:t>A</a:t>
              </a:r>
              <a:endParaRPr kumimoji="1" lang="ja-JP" altLang="en-US" sz="1400" b="1" dirty="0"/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B3760657-31B7-40D4-9512-C87C5FB44DB3}"/>
                </a:ext>
              </a:extLst>
            </p:cNvPr>
            <p:cNvSpPr/>
            <p:nvPr/>
          </p:nvSpPr>
          <p:spPr bwMode="auto">
            <a:xfrm>
              <a:off x="6992734" y="4255806"/>
              <a:ext cx="1229060" cy="1416506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grpSp>
          <p:nvGrpSpPr>
            <p:cNvPr id="49" name="グループ化 48">
              <a:extLst>
                <a:ext uri="{FF2B5EF4-FFF2-40B4-BE49-F238E27FC236}">
                  <a16:creationId xmlns:a16="http://schemas.microsoft.com/office/drawing/2014/main" id="{CFFF2279-C914-473D-942C-F9CA19341DF3}"/>
                </a:ext>
              </a:extLst>
            </p:cNvPr>
            <p:cNvGrpSpPr/>
            <p:nvPr/>
          </p:nvGrpSpPr>
          <p:grpSpPr>
            <a:xfrm>
              <a:off x="-195370" y="3892088"/>
              <a:ext cx="7238174" cy="2036125"/>
              <a:chOff x="-153783" y="3936060"/>
              <a:chExt cx="7238174" cy="2036125"/>
            </a:xfrm>
          </p:grpSpPr>
          <p:grpSp>
            <p:nvGrpSpPr>
              <p:cNvPr id="47" name="グループ化 46">
                <a:extLst>
                  <a:ext uri="{FF2B5EF4-FFF2-40B4-BE49-F238E27FC236}">
                    <a16:creationId xmlns:a16="http://schemas.microsoft.com/office/drawing/2014/main" id="{83B4C99F-44A1-4470-9F19-72F4A15CB770}"/>
                  </a:ext>
                </a:extLst>
              </p:cNvPr>
              <p:cNvGrpSpPr/>
              <p:nvPr/>
            </p:nvGrpSpPr>
            <p:grpSpPr>
              <a:xfrm>
                <a:off x="-153783" y="4035441"/>
                <a:ext cx="7238174" cy="1936744"/>
                <a:chOff x="-86708" y="3958626"/>
                <a:chExt cx="7238174" cy="1936744"/>
              </a:xfrm>
            </p:grpSpPr>
            <p:pic>
              <p:nvPicPr>
                <p:cNvPr id="37" name="図 36">
                  <a:extLst>
                    <a:ext uri="{FF2B5EF4-FFF2-40B4-BE49-F238E27FC236}">
                      <a16:creationId xmlns:a16="http://schemas.microsoft.com/office/drawing/2014/main" id="{45050CCE-400E-4F96-80A4-3936795EB1E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51520" y="4290509"/>
                  <a:ext cx="1248361" cy="1416506"/>
                </a:xfrm>
                <a:prstGeom prst="rect">
                  <a:avLst/>
                </a:prstGeom>
              </p:spPr>
            </p:pic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AA3C8E47-643C-4690-8203-86D005F42A1B}"/>
                    </a:ext>
                  </a:extLst>
                </p:cNvPr>
                <p:cNvSpPr txBox="1"/>
                <p:nvPr/>
              </p:nvSpPr>
              <p:spPr>
                <a:xfrm>
                  <a:off x="2546047" y="4431700"/>
                  <a:ext cx="106569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1400" b="1" dirty="0" smtClean="0"/>
                    <a:t>Menu </a:t>
                  </a:r>
                  <a:r>
                    <a:rPr kumimoji="1" lang="en-US" altLang="ja-JP" sz="1400" b="1" dirty="0" smtClean="0"/>
                    <a:t>B</a:t>
                  </a:r>
                  <a:endParaRPr kumimoji="1" lang="ja-JP" altLang="en-US" sz="1400" b="1" dirty="0"/>
                </a:p>
              </p:txBody>
            </p:sp>
            <p:grpSp>
              <p:nvGrpSpPr>
                <p:cNvPr id="46" name="グループ化 45">
                  <a:extLst>
                    <a:ext uri="{FF2B5EF4-FFF2-40B4-BE49-F238E27FC236}">
                      <a16:creationId xmlns:a16="http://schemas.microsoft.com/office/drawing/2014/main" id="{CEC9891E-DFD4-4B25-8F37-9BEF08F2514F}"/>
                    </a:ext>
                  </a:extLst>
                </p:cNvPr>
                <p:cNvGrpSpPr/>
                <p:nvPr/>
              </p:nvGrpSpPr>
              <p:grpSpPr>
                <a:xfrm>
                  <a:off x="-86708" y="3958626"/>
                  <a:ext cx="7238174" cy="1936744"/>
                  <a:chOff x="-86708" y="3958626"/>
                  <a:chExt cx="7238174" cy="1936744"/>
                </a:xfrm>
              </p:grpSpPr>
              <p:grpSp>
                <p:nvGrpSpPr>
                  <p:cNvPr id="2" name="グループ化 1">
                    <a:extLst>
                      <a:ext uri="{FF2B5EF4-FFF2-40B4-BE49-F238E27FC236}">
                        <a16:creationId xmlns:a16="http://schemas.microsoft.com/office/drawing/2014/main" id="{C75E867C-E85F-41BB-80AB-0D69442754E5}"/>
                      </a:ext>
                    </a:extLst>
                  </p:cNvPr>
                  <p:cNvGrpSpPr/>
                  <p:nvPr/>
                </p:nvGrpSpPr>
                <p:grpSpPr>
                  <a:xfrm>
                    <a:off x="-86708" y="3958626"/>
                    <a:ext cx="7238174" cy="1936744"/>
                    <a:chOff x="-171424" y="4218188"/>
                    <a:chExt cx="7362962" cy="2026969"/>
                  </a:xfrm>
                </p:grpSpPr>
                <p:grpSp>
                  <p:nvGrpSpPr>
                    <p:cNvPr id="4" name="グループ化 3">
                      <a:extLst>
                        <a:ext uri="{FF2B5EF4-FFF2-40B4-BE49-F238E27FC236}">
                          <a16:creationId xmlns:a16="http://schemas.microsoft.com/office/drawing/2014/main" id="{FDADE7A9-F968-4AA8-B0DC-3EAA9DF85E6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71424" y="4218188"/>
                      <a:ext cx="6060381" cy="2011394"/>
                      <a:chOff x="-54390" y="4640678"/>
                      <a:chExt cx="5938412" cy="1862344"/>
                    </a:xfrm>
                  </p:grpSpPr>
                  <p:grpSp>
                    <p:nvGrpSpPr>
                      <p:cNvPr id="5" name="グループ化 4">
                        <a:extLst>
                          <a:ext uri="{FF2B5EF4-FFF2-40B4-BE49-F238E27FC236}">
                            <a16:creationId xmlns:a16="http://schemas.microsoft.com/office/drawing/2014/main" id="{DEA5AA4D-F11A-4A7A-B05A-F575F087081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13844" y="4640678"/>
                        <a:ext cx="5570178" cy="1464014"/>
                        <a:chOff x="313844" y="4640678"/>
                        <a:chExt cx="5570178" cy="1464014"/>
                      </a:xfrm>
                    </p:grpSpPr>
                    <p:grpSp>
                      <p:nvGrpSpPr>
                        <p:cNvPr id="8" name="グループ化 7">
                          <a:extLst>
                            <a:ext uri="{FF2B5EF4-FFF2-40B4-BE49-F238E27FC236}">
                              <a16:creationId xmlns:a16="http://schemas.microsoft.com/office/drawing/2014/main" id="{635EB38A-967A-4EFE-B8E8-FA60DE091EC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13844" y="4640678"/>
                          <a:ext cx="5570178" cy="1464014"/>
                          <a:chOff x="-34558" y="3858259"/>
                          <a:chExt cx="5654291" cy="1539016"/>
                        </a:xfrm>
                      </p:grpSpPr>
                      <p:pic>
                        <p:nvPicPr>
                          <p:cNvPr id="15" name="図 14">
                            <a:extLst>
                              <a:ext uri="{FF2B5EF4-FFF2-40B4-BE49-F238E27FC236}">
                                <a16:creationId xmlns:a16="http://schemas.microsoft.com/office/drawing/2014/main" id="{D417ED70-9743-4EB2-A161-E036124F3410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-34558" y="4213318"/>
                            <a:ext cx="694044" cy="1183957"/>
                          </a:xfrm>
                          <a:prstGeom prst="rect">
                            <a:avLst/>
                          </a:prstGeom>
                        </p:spPr>
                      </p:pic>
                      <p:grpSp>
                        <p:nvGrpSpPr>
                          <p:cNvPr id="19" name="グループ化 18">
                            <a:extLst>
                              <a:ext uri="{FF2B5EF4-FFF2-40B4-BE49-F238E27FC236}">
                                <a16:creationId xmlns:a16="http://schemas.microsoft.com/office/drawing/2014/main" id="{0E7832F7-D9F3-4C54-9F9B-6EADEA9E06B2}"/>
                              </a:ext>
                            </a:extLst>
                          </p:cNvPr>
                          <p:cNvGrpSpPr>
                            <a:grpSpLocks noChangeAspect="1"/>
                          </p:cNvGrpSpPr>
                          <p:nvPr/>
                        </p:nvGrpSpPr>
                        <p:grpSpPr bwMode="gray">
                          <a:xfrm>
                            <a:off x="4171375" y="3858259"/>
                            <a:ext cx="685030" cy="806872"/>
                            <a:chOff x="-1667554" y="79138"/>
                            <a:chExt cx="3372623" cy="3972506"/>
                          </a:xfrm>
                        </p:grpSpPr>
                        <p:sp>
                          <p:nvSpPr>
                            <p:cNvPr id="24" name="Freeform 85">
                              <a:extLst>
                                <a:ext uri="{FF2B5EF4-FFF2-40B4-BE49-F238E27FC236}">
                                  <a16:creationId xmlns:a16="http://schemas.microsoft.com/office/drawing/2014/main" id="{501EAA26-E3A5-43FE-B0E9-D595EB0586BF}"/>
                                </a:ext>
                              </a:extLst>
                            </p:cNvPr>
                            <p:cNvSpPr>
                              <a:spLocks noChangeAspect="1"/>
                            </p:cNvSpPr>
                            <p:nvPr/>
                          </p:nvSpPr>
                          <p:spPr bwMode="gray">
                            <a:xfrm>
                              <a:off x="-1667554" y="79138"/>
                              <a:ext cx="3372623" cy="3972506"/>
                            </a:xfrm>
                            <a:custGeom>
                              <a:avLst/>
                              <a:gdLst>
                                <a:gd name="T0" fmla="*/ 633 w 655"/>
                                <a:gd name="T1" fmla="*/ 180 h 755"/>
                                <a:gd name="T2" fmla="*/ 467 w 655"/>
                                <a:gd name="T3" fmla="*/ 21 h 755"/>
                                <a:gd name="T4" fmla="*/ 414 w 655"/>
                                <a:gd name="T5" fmla="*/ 0 h 755"/>
                                <a:gd name="T6" fmla="*/ 134 w 655"/>
                                <a:gd name="T7" fmla="*/ 0 h 755"/>
                                <a:gd name="T8" fmla="*/ 81 w 655"/>
                                <a:gd name="T9" fmla="*/ 52 h 755"/>
                                <a:gd name="T10" fmla="*/ 81 w 655"/>
                                <a:gd name="T11" fmla="*/ 105 h 755"/>
                                <a:gd name="T12" fmla="*/ 24 w 655"/>
                                <a:gd name="T13" fmla="*/ 105 h 755"/>
                                <a:gd name="T14" fmla="*/ 0 w 655"/>
                                <a:gd name="T15" fmla="*/ 129 h 755"/>
                                <a:gd name="T16" fmla="*/ 0 w 655"/>
                                <a:gd name="T17" fmla="*/ 273 h 755"/>
                                <a:gd name="T18" fmla="*/ 24 w 655"/>
                                <a:gd name="T19" fmla="*/ 297 h 755"/>
                                <a:gd name="T20" fmla="*/ 81 w 655"/>
                                <a:gd name="T21" fmla="*/ 297 h 755"/>
                                <a:gd name="T22" fmla="*/ 81 w 655"/>
                                <a:gd name="T23" fmla="*/ 703 h 755"/>
                                <a:gd name="T24" fmla="*/ 134 w 655"/>
                                <a:gd name="T25" fmla="*/ 755 h 755"/>
                                <a:gd name="T26" fmla="*/ 603 w 655"/>
                                <a:gd name="T27" fmla="*/ 755 h 755"/>
                                <a:gd name="T28" fmla="*/ 655 w 655"/>
                                <a:gd name="T29" fmla="*/ 703 h 755"/>
                                <a:gd name="T30" fmla="*/ 655 w 655"/>
                                <a:gd name="T31" fmla="*/ 233 h 755"/>
                                <a:gd name="T32" fmla="*/ 633 w 655"/>
                                <a:gd name="T33" fmla="*/ 180 h 755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  <a:cxn ang="0">
                                  <a:pos x="T10" y="T11"/>
                                </a:cxn>
                                <a:cxn ang="0">
                                  <a:pos x="T12" y="T13"/>
                                </a:cxn>
                                <a:cxn ang="0">
                                  <a:pos x="T14" y="T15"/>
                                </a:cxn>
                                <a:cxn ang="0">
                                  <a:pos x="T16" y="T17"/>
                                </a:cxn>
                                <a:cxn ang="0">
                                  <a:pos x="T18" y="T19"/>
                                </a:cxn>
                                <a:cxn ang="0">
                                  <a:pos x="T20" y="T21"/>
                                </a:cxn>
                                <a:cxn ang="0">
                                  <a:pos x="T22" y="T23"/>
                                </a:cxn>
                                <a:cxn ang="0">
                                  <a:pos x="T24" y="T25"/>
                                </a:cxn>
                                <a:cxn ang="0">
                                  <a:pos x="T26" y="T27"/>
                                </a:cxn>
                                <a:cxn ang="0">
                                  <a:pos x="T28" y="T29"/>
                                </a:cxn>
                                <a:cxn ang="0">
                                  <a:pos x="T30" y="T31"/>
                                </a:cxn>
                                <a:cxn ang="0">
                                  <a:pos x="T32" y="T33"/>
                                </a:cxn>
                              </a:cxnLst>
                              <a:rect l="0" t="0" r="r" b="b"/>
                              <a:pathLst>
                                <a:path w="655" h="755">
                                  <a:moveTo>
                                    <a:pt x="633" y="180"/>
                                  </a:moveTo>
                                  <a:cubicBezTo>
                                    <a:pt x="467" y="21"/>
                                    <a:pt x="467" y="21"/>
                                    <a:pt x="467" y="21"/>
                                  </a:cubicBezTo>
                                  <a:cubicBezTo>
                                    <a:pt x="454" y="8"/>
                                    <a:pt x="433" y="0"/>
                                    <a:pt x="414" y="0"/>
                                  </a:cubicBezTo>
                                  <a:cubicBezTo>
                                    <a:pt x="134" y="0"/>
                                    <a:pt x="134" y="0"/>
                                    <a:pt x="134" y="0"/>
                                  </a:cubicBezTo>
                                  <a:cubicBezTo>
                                    <a:pt x="105" y="0"/>
                                    <a:pt x="81" y="23"/>
                                    <a:pt x="81" y="52"/>
                                  </a:cubicBezTo>
                                  <a:cubicBezTo>
                                    <a:pt x="81" y="70"/>
                                    <a:pt x="81" y="88"/>
                                    <a:pt x="81" y="105"/>
                                  </a:cubicBezTo>
                                  <a:cubicBezTo>
                                    <a:pt x="24" y="105"/>
                                    <a:pt x="24" y="105"/>
                                    <a:pt x="24" y="105"/>
                                  </a:cubicBezTo>
                                  <a:cubicBezTo>
                                    <a:pt x="11" y="105"/>
                                    <a:pt x="0" y="116"/>
                                    <a:pt x="0" y="129"/>
                                  </a:cubicBezTo>
                                  <a:cubicBezTo>
                                    <a:pt x="0" y="273"/>
                                    <a:pt x="0" y="273"/>
                                    <a:pt x="0" y="273"/>
                                  </a:cubicBezTo>
                                  <a:cubicBezTo>
                                    <a:pt x="0" y="287"/>
                                    <a:pt x="11" y="297"/>
                                    <a:pt x="24" y="297"/>
                                  </a:cubicBezTo>
                                  <a:cubicBezTo>
                                    <a:pt x="81" y="297"/>
                                    <a:pt x="81" y="297"/>
                                    <a:pt x="81" y="297"/>
                                  </a:cubicBezTo>
                                  <a:cubicBezTo>
                                    <a:pt x="81" y="703"/>
                                    <a:pt x="81" y="703"/>
                                    <a:pt x="81" y="703"/>
                                  </a:cubicBezTo>
                                  <a:cubicBezTo>
                                    <a:pt x="81" y="732"/>
                                    <a:pt x="105" y="755"/>
                                    <a:pt x="134" y="755"/>
                                  </a:cubicBezTo>
                                  <a:cubicBezTo>
                                    <a:pt x="603" y="755"/>
                                    <a:pt x="603" y="755"/>
                                    <a:pt x="603" y="755"/>
                                  </a:cubicBezTo>
                                  <a:cubicBezTo>
                                    <a:pt x="632" y="755"/>
                                    <a:pt x="655" y="732"/>
                                    <a:pt x="655" y="703"/>
                                  </a:cubicBezTo>
                                  <a:cubicBezTo>
                                    <a:pt x="655" y="233"/>
                                    <a:pt x="655" y="233"/>
                                    <a:pt x="655" y="233"/>
                                  </a:cubicBezTo>
                                  <a:cubicBezTo>
                                    <a:pt x="655" y="215"/>
                                    <a:pt x="646" y="193"/>
                                    <a:pt x="633" y="180"/>
                                  </a:cubicBezTo>
                                  <a:close/>
                                </a:path>
                              </a:pathLst>
                            </a:custGeom>
                            <a:solidFill>
                              <a:srgbClr val="002B62"/>
                            </a:solidFill>
                            <a:ln>
                              <a:noFill/>
                            </a:ln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pPr marL="0" marR="0" lvl="0" indent="0" defTabSz="91440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US" sz="1800" b="0" i="0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</a:endParaRPr>
                            </a:p>
                          </p:txBody>
                        </p:sp>
                        <p:sp>
                          <p:nvSpPr>
                            <p:cNvPr id="25" name="フリーフォーム 79">
                              <a:extLst>
                                <a:ext uri="{FF2B5EF4-FFF2-40B4-BE49-F238E27FC236}">
                                  <a16:creationId xmlns:a16="http://schemas.microsoft.com/office/drawing/2014/main" id="{E38409C5-A7F4-43F4-85DC-D331D71FA395}"/>
                                </a:ext>
                              </a:extLst>
                            </p:cNvPr>
                            <p:cNvSpPr>
                              <a:spLocks noChangeAspect="1"/>
                            </p:cNvSpPr>
                            <p:nvPr/>
                          </p:nvSpPr>
                          <p:spPr bwMode="gray">
                            <a:xfrm>
                              <a:off x="-999459" y="300994"/>
                              <a:ext cx="2578929" cy="3528794"/>
                            </a:xfrm>
                            <a:custGeom>
                              <a:avLst/>
                              <a:gdLst>
                                <a:gd name="connsiteX0" fmla="*/ 316700 w 1887538"/>
                                <a:gd name="connsiteY0" fmla="*/ 2041525 h 2571750"/>
                                <a:gd name="connsiteX1" fmla="*/ 271463 w 1887538"/>
                                <a:gd name="connsiteY1" fmla="*/ 2085975 h 2571750"/>
                                <a:gd name="connsiteX2" fmla="*/ 316700 w 1887538"/>
                                <a:gd name="connsiteY2" fmla="*/ 2130425 h 2571750"/>
                                <a:gd name="connsiteX3" fmla="*/ 557964 w 1887538"/>
                                <a:gd name="connsiteY3" fmla="*/ 2130425 h 2571750"/>
                                <a:gd name="connsiteX4" fmla="*/ 580583 w 1887538"/>
                                <a:gd name="connsiteY4" fmla="*/ 2130425 h 2571750"/>
                                <a:gd name="connsiteX5" fmla="*/ 614511 w 1887538"/>
                                <a:gd name="connsiteY5" fmla="*/ 2130425 h 2571750"/>
                                <a:gd name="connsiteX6" fmla="*/ 618281 w 1887538"/>
                                <a:gd name="connsiteY6" fmla="*/ 2130425 h 2571750"/>
                                <a:gd name="connsiteX7" fmla="*/ 1564489 w 1887538"/>
                                <a:gd name="connsiteY7" fmla="*/ 2130425 h 2571750"/>
                                <a:gd name="connsiteX8" fmla="*/ 1609726 w 1887538"/>
                                <a:gd name="connsiteY8" fmla="*/ 2085975 h 2571750"/>
                                <a:gd name="connsiteX9" fmla="*/ 1564489 w 1887538"/>
                                <a:gd name="connsiteY9" fmla="*/ 2041525 h 2571750"/>
                                <a:gd name="connsiteX10" fmla="*/ 618281 w 1887538"/>
                                <a:gd name="connsiteY10" fmla="*/ 2041525 h 2571750"/>
                                <a:gd name="connsiteX11" fmla="*/ 610741 w 1887538"/>
                                <a:gd name="connsiteY11" fmla="*/ 2041525 h 2571750"/>
                                <a:gd name="connsiteX12" fmla="*/ 573043 w 1887538"/>
                                <a:gd name="connsiteY12" fmla="*/ 2041525 h 2571750"/>
                                <a:gd name="connsiteX13" fmla="*/ 557964 w 1887538"/>
                                <a:gd name="connsiteY13" fmla="*/ 2041525 h 2571750"/>
                                <a:gd name="connsiteX14" fmla="*/ 316700 w 1887538"/>
                                <a:gd name="connsiteY14" fmla="*/ 2041525 h 2571750"/>
                                <a:gd name="connsiteX15" fmla="*/ 316700 w 1887538"/>
                                <a:gd name="connsiteY15" fmla="*/ 1646237 h 2571750"/>
                                <a:gd name="connsiteX16" fmla="*/ 271463 w 1887538"/>
                                <a:gd name="connsiteY16" fmla="*/ 1694942 h 2571750"/>
                                <a:gd name="connsiteX17" fmla="*/ 316700 w 1887538"/>
                                <a:gd name="connsiteY17" fmla="*/ 1739900 h 2571750"/>
                                <a:gd name="connsiteX18" fmla="*/ 557964 w 1887538"/>
                                <a:gd name="connsiteY18" fmla="*/ 1739900 h 2571750"/>
                                <a:gd name="connsiteX19" fmla="*/ 580583 w 1887538"/>
                                <a:gd name="connsiteY19" fmla="*/ 1739900 h 2571750"/>
                                <a:gd name="connsiteX20" fmla="*/ 614511 w 1887538"/>
                                <a:gd name="connsiteY20" fmla="*/ 1739900 h 2571750"/>
                                <a:gd name="connsiteX21" fmla="*/ 618281 w 1887538"/>
                                <a:gd name="connsiteY21" fmla="*/ 1739900 h 2571750"/>
                                <a:gd name="connsiteX22" fmla="*/ 1564489 w 1887538"/>
                                <a:gd name="connsiteY22" fmla="*/ 1739900 h 2571750"/>
                                <a:gd name="connsiteX23" fmla="*/ 1609726 w 1887538"/>
                                <a:gd name="connsiteY23" fmla="*/ 1694942 h 2571750"/>
                                <a:gd name="connsiteX24" fmla="*/ 1564489 w 1887538"/>
                                <a:gd name="connsiteY24" fmla="*/ 1646237 h 2571750"/>
                                <a:gd name="connsiteX25" fmla="*/ 618281 w 1887538"/>
                                <a:gd name="connsiteY25" fmla="*/ 1646237 h 2571750"/>
                                <a:gd name="connsiteX26" fmla="*/ 610741 w 1887538"/>
                                <a:gd name="connsiteY26" fmla="*/ 1646237 h 2571750"/>
                                <a:gd name="connsiteX27" fmla="*/ 573043 w 1887538"/>
                                <a:gd name="connsiteY27" fmla="*/ 1646237 h 2571750"/>
                                <a:gd name="connsiteX28" fmla="*/ 557964 w 1887538"/>
                                <a:gd name="connsiteY28" fmla="*/ 1646237 h 2571750"/>
                                <a:gd name="connsiteX29" fmla="*/ 316700 w 1887538"/>
                                <a:gd name="connsiteY29" fmla="*/ 1646237 h 2571750"/>
                                <a:gd name="connsiteX30" fmla="*/ 316700 w 1887538"/>
                                <a:gd name="connsiteY30" fmla="*/ 1249362 h 2571750"/>
                                <a:gd name="connsiteX31" fmla="*/ 271463 w 1887538"/>
                                <a:gd name="connsiteY31" fmla="*/ 1298892 h 2571750"/>
                                <a:gd name="connsiteX32" fmla="*/ 316700 w 1887538"/>
                                <a:gd name="connsiteY32" fmla="*/ 1344612 h 2571750"/>
                                <a:gd name="connsiteX33" fmla="*/ 557964 w 1887538"/>
                                <a:gd name="connsiteY33" fmla="*/ 1344612 h 2571750"/>
                                <a:gd name="connsiteX34" fmla="*/ 580583 w 1887538"/>
                                <a:gd name="connsiteY34" fmla="*/ 1344612 h 2571750"/>
                                <a:gd name="connsiteX35" fmla="*/ 614511 w 1887538"/>
                                <a:gd name="connsiteY35" fmla="*/ 1344612 h 2571750"/>
                                <a:gd name="connsiteX36" fmla="*/ 618281 w 1887538"/>
                                <a:gd name="connsiteY36" fmla="*/ 1344612 h 2571750"/>
                                <a:gd name="connsiteX37" fmla="*/ 1564489 w 1887538"/>
                                <a:gd name="connsiteY37" fmla="*/ 1344612 h 2571750"/>
                                <a:gd name="connsiteX38" fmla="*/ 1609726 w 1887538"/>
                                <a:gd name="connsiteY38" fmla="*/ 1298892 h 2571750"/>
                                <a:gd name="connsiteX39" fmla="*/ 1564489 w 1887538"/>
                                <a:gd name="connsiteY39" fmla="*/ 1249362 h 2571750"/>
                                <a:gd name="connsiteX40" fmla="*/ 618281 w 1887538"/>
                                <a:gd name="connsiteY40" fmla="*/ 1249362 h 2571750"/>
                                <a:gd name="connsiteX41" fmla="*/ 610741 w 1887538"/>
                                <a:gd name="connsiteY41" fmla="*/ 1249362 h 2571750"/>
                                <a:gd name="connsiteX42" fmla="*/ 573043 w 1887538"/>
                                <a:gd name="connsiteY42" fmla="*/ 1249362 h 2571750"/>
                                <a:gd name="connsiteX43" fmla="*/ 557964 w 1887538"/>
                                <a:gd name="connsiteY43" fmla="*/ 1249362 h 2571750"/>
                                <a:gd name="connsiteX44" fmla="*/ 316700 w 1887538"/>
                                <a:gd name="connsiteY44" fmla="*/ 1249362 h 2571750"/>
                                <a:gd name="connsiteX45" fmla="*/ 1220789 w 1887538"/>
                                <a:gd name="connsiteY45" fmla="*/ 41276 h 2571750"/>
                                <a:gd name="connsiteX46" fmla="*/ 1843089 w 1887538"/>
                                <a:gd name="connsiteY46" fmla="*/ 639764 h 2571750"/>
                                <a:gd name="connsiteX47" fmla="*/ 1220789 w 1887538"/>
                                <a:gd name="connsiteY47" fmla="*/ 639764 h 2571750"/>
                                <a:gd name="connsiteX48" fmla="*/ 56513 w 1887538"/>
                                <a:gd name="connsiteY48" fmla="*/ 0 h 2571750"/>
                                <a:gd name="connsiteX49" fmla="*/ 557596 w 1887538"/>
                                <a:gd name="connsiteY49" fmla="*/ 0 h 2571750"/>
                                <a:gd name="connsiteX50" fmla="*/ 587736 w 1887538"/>
                                <a:gd name="connsiteY50" fmla="*/ 0 h 2571750"/>
                                <a:gd name="connsiteX51" fmla="*/ 610342 w 1887538"/>
                                <a:gd name="connsiteY51" fmla="*/ 0 h 2571750"/>
                                <a:gd name="connsiteX52" fmla="*/ 617877 w 1887538"/>
                                <a:gd name="connsiteY52" fmla="*/ 0 h 2571750"/>
                                <a:gd name="connsiteX53" fmla="*/ 1115192 w 1887538"/>
                                <a:gd name="connsiteY53" fmla="*/ 0 h 2571750"/>
                                <a:gd name="connsiteX54" fmla="*/ 1130262 w 1887538"/>
                                <a:gd name="connsiteY54" fmla="*/ 0 h 2571750"/>
                                <a:gd name="connsiteX55" fmla="*/ 1130262 w 1887538"/>
                                <a:gd name="connsiteY55" fmla="*/ 681532 h 2571750"/>
                                <a:gd name="connsiteX56" fmla="*/ 1175473 w 1887538"/>
                                <a:gd name="connsiteY56" fmla="*/ 726717 h 2571750"/>
                                <a:gd name="connsiteX57" fmla="*/ 1887538 w 1887538"/>
                                <a:gd name="connsiteY57" fmla="*/ 726717 h 2571750"/>
                                <a:gd name="connsiteX58" fmla="*/ 1887538 w 1887538"/>
                                <a:gd name="connsiteY58" fmla="*/ 745544 h 2571750"/>
                                <a:gd name="connsiteX59" fmla="*/ 1887538 w 1887538"/>
                                <a:gd name="connsiteY59" fmla="*/ 2511504 h 2571750"/>
                                <a:gd name="connsiteX60" fmla="*/ 1827257 w 1887538"/>
                                <a:gd name="connsiteY60" fmla="*/ 2571750 h 2571750"/>
                                <a:gd name="connsiteX61" fmla="*/ 617877 w 1887538"/>
                                <a:gd name="connsiteY61" fmla="*/ 2571750 h 2571750"/>
                                <a:gd name="connsiteX62" fmla="*/ 576434 w 1887538"/>
                                <a:gd name="connsiteY62" fmla="*/ 2571750 h 2571750"/>
                                <a:gd name="connsiteX63" fmla="*/ 557596 w 1887538"/>
                                <a:gd name="connsiteY63" fmla="*/ 2571750 h 2571750"/>
                                <a:gd name="connsiteX64" fmla="*/ 56513 w 1887538"/>
                                <a:gd name="connsiteY64" fmla="*/ 2571750 h 2571750"/>
                                <a:gd name="connsiteX65" fmla="*/ 0 w 1887538"/>
                                <a:gd name="connsiteY65" fmla="*/ 2511504 h 2571750"/>
                                <a:gd name="connsiteX66" fmla="*/ 0 w 1887538"/>
                                <a:gd name="connsiteY66" fmla="*/ 982762 h 2571750"/>
                                <a:gd name="connsiteX67" fmla="*/ 851464 w 1887538"/>
                                <a:gd name="connsiteY67" fmla="*/ 982762 h 2571750"/>
                                <a:gd name="connsiteX68" fmla="*/ 941885 w 1887538"/>
                                <a:gd name="connsiteY68" fmla="*/ 892393 h 2571750"/>
                                <a:gd name="connsiteX69" fmla="*/ 941885 w 1887538"/>
                                <a:gd name="connsiteY69" fmla="*/ 350180 h 2571750"/>
                                <a:gd name="connsiteX70" fmla="*/ 851464 w 1887538"/>
                                <a:gd name="connsiteY70" fmla="*/ 259811 h 2571750"/>
                                <a:gd name="connsiteX71" fmla="*/ 0 w 1887538"/>
                                <a:gd name="connsiteY71" fmla="*/ 259811 h 2571750"/>
                                <a:gd name="connsiteX72" fmla="*/ 0 w 1887538"/>
                                <a:gd name="connsiteY72" fmla="*/ 60246 h 2571750"/>
                                <a:gd name="connsiteX73" fmla="*/ 56513 w 1887538"/>
                                <a:gd name="connsiteY73" fmla="*/ 0 h 2571750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  <a:cxn ang="0">
                                  <a:pos x="connsiteX5" y="connsiteY5"/>
                                </a:cxn>
                                <a:cxn ang="0">
                                  <a:pos x="connsiteX6" y="connsiteY6"/>
                                </a:cxn>
                                <a:cxn ang="0">
                                  <a:pos x="connsiteX7" y="connsiteY7"/>
                                </a:cxn>
                                <a:cxn ang="0">
                                  <a:pos x="connsiteX8" y="connsiteY8"/>
                                </a:cxn>
                                <a:cxn ang="0">
                                  <a:pos x="connsiteX9" y="connsiteY9"/>
                                </a:cxn>
                                <a:cxn ang="0">
                                  <a:pos x="connsiteX10" y="connsiteY10"/>
                                </a:cxn>
                                <a:cxn ang="0">
                                  <a:pos x="connsiteX11" y="connsiteY11"/>
                                </a:cxn>
                                <a:cxn ang="0">
                                  <a:pos x="connsiteX12" y="connsiteY12"/>
                                </a:cxn>
                                <a:cxn ang="0">
                                  <a:pos x="connsiteX13" y="connsiteY13"/>
                                </a:cxn>
                                <a:cxn ang="0">
                                  <a:pos x="connsiteX14" y="connsiteY14"/>
                                </a:cxn>
                                <a:cxn ang="0">
                                  <a:pos x="connsiteX15" y="connsiteY15"/>
                                </a:cxn>
                                <a:cxn ang="0">
                                  <a:pos x="connsiteX16" y="connsiteY16"/>
                                </a:cxn>
                                <a:cxn ang="0">
                                  <a:pos x="connsiteX17" y="connsiteY17"/>
                                </a:cxn>
                                <a:cxn ang="0">
                                  <a:pos x="connsiteX18" y="connsiteY18"/>
                                </a:cxn>
                                <a:cxn ang="0">
                                  <a:pos x="connsiteX19" y="connsiteY19"/>
                                </a:cxn>
                                <a:cxn ang="0">
                                  <a:pos x="connsiteX20" y="connsiteY20"/>
                                </a:cxn>
                                <a:cxn ang="0">
                                  <a:pos x="connsiteX21" y="connsiteY21"/>
                                </a:cxn>
                                <a:cxn ang="0">
                                  <a:pos x="connsiteX22" y="connsiteY22"/>
                                </a:cxn>
                                <a:cxn ang="0">
                                  <a:pos x="connsiteX23" y="connsiteY23"/>
                                </a:cxn>
                                <a:cxn ang="0">
                                  <a:pos x="connsiteX24" y="connsiteY24"/>
                                </a:cxn>
                                <a:cxn ang="0">
                                  <a:pos x="connsiteX25" y="connsiteY25"/>
                                </a:cxn>
                                <a:cxn ang="0">
                                  <a:pos x="connsiteX26" y="connsiteY26"/>
                                </a:cxn>
                                <a:cxn ang="0">
                                  <a:pos x="connsiteX27" y="connsiteY27"/>
                                </a:cxn>
                                <a:cxn ang="0">
                                  <a:pos x="connsiteX28" y="connsiteY28"/>
                                </a:cxn>
                                <a:cxn ang="0">
                                  <a:pos x="connsiteX29" y="connsiteY29"/>
                                </a:cxn>
                                <a:cxn ang="0">
                                  <a:pos x="connsiteX30" y="connsiteY30"/>
                                </a:cxn>
                                <a:cxn ang="0">
                                  <a:pos x="connsiteX31" y="connsiteY31"/>
                                </a:cxn>
                                <a:cxn ang="0">
                                  <a:pos x="connsiteX32" y="connsiteY32"/>
                                </a:cxn>
                                <a:cxn ang="0">
                                  <a:pos x="connsiteX33" y="connsiteY33"/>
                                </a:cxn>
                                <a:cxn ang="0">
                                  <a:pos x="connsiteX34" y="connsiteY34"/>
                                </a:cxn>
                                <a:cxn ang="0">
                                  <a:pos x="connsiteX35" y="connsiteY35"/>
                                </a:cxn>
                                <a:cxn ang="0">
                                  <a:pos x="connsiteX36" y="connsiteY36"/>
                                </a:cxn>
                                <a:cxn ang="0">
                                  <a:pos x="connsiteX37" y="connsiteY37"/>
                                </a:cxn>
                                <a:cxn ang="0">
                                  <a:pos x="connsiteX38" y="connsiteY38"/>
                                </a:cxn>
                                <a:cxn ang="0">
                                  <a:pos x="connsiteX39" y="connsiteY39"/>
                                </a:cxn>
                                <a:cxn ang="0">
                                  <a:pos x="connsiteX40" y="connsiteY40"/>
                                </a:cxn>
                                <a:cxn ang="0">
                                  <a:pos x="connsiteX41" y="connsiteY41"/>
                                </a:cxn>
                                <a:cxn ang="0">
                                  <a:pos x="connsiteX42" y="connsiteY42"/>
                                </a:cxn>
                                <a:cxn ang="0">
                                  <a:pos x="connsiteX43" y="connsiteY43"/>
                                </a:cxn>
                                <a:cxn ang="0">
                                  <a:pos x="connsiteX44" y="connsiteY44"/>
                                </a:cxn>
                                <a:cxn ang="0">
                                  <a:pos x="connsiteX45" y="connsiteY45"/>
                                </a:cxn>
                                <a:cxn ang="0">
                                  <a:pos x="connsiteX46" y="connsiteY46"/>
                                </a:cxn>
                                <a:cxn ang="0">
                                  <a:pos x="connsiteX47" y="connsiteY47"/>
                                </a:cxn>
                                <a:cxn ang="0">
                                  <a:pos x="connsiteX48" y="connsiteY48"/>
                                </a:cxn>
                                <a:cxn ang="0">
                                  <a:pos x="connsiteX49" y="connsiteY49"/>
                                </a:cxn>
                                <a:cxn ang="0">
                                  <a:pos x="connsiteX50" y="connsiteY50"/>
                                </a:cxn>
                                <a:cxn ang="0">
                                  <a:pos x="connsiteX51" y="connsiteY51"/>
                                </a:cxn>
                                <a:cxn ang="0">
                                  <a:pos x="connsiteX52" y="connsiteY52"/>
                                </a:cxn>
                                <a:cxn ang="0">
                                  <a:pos x="connsiteX53" y="connsiteY53"/>
                                </a:cxn>
                                <a:cxn ang="0">
                                  <a:pos x="connsiteX54" y="connsiteY54"/>
                                </a:cxn>
                                <a:cxn ang="0">
                                  <a:pos x="connsiteX55" y="connsiteY55"/>
                                </a:cxn>
                                <a:cxn ang="0">
                                  <a:pos x="connsiteX56" y="connsiteY56"/>
                                </a:cxn>
                                <a:cxn ang="0">
                                  <a:pos x="connsiteX57" y="connsiteY57"/>
                                </a:cxn>
                                <a:cxn ang="0">
                                  <a:pos x="connsiteX58" y="connsiteY58"/>
                                </a:cxn>
                                <a:cxn ang="0">
                                  <a:pos x="connsiteX59" y="connsiteY59"/>
                                </a:cxn>
                                <a:cxn ang="0">
                                  <a:pos x="connsiteX60" y="connsiteY60"/>
                                </a:cxn>
                                <a:cxn ang="0">
                                  <a:pos x="connsiteX61" y="connsiteY61"/>
                                </a:cxn>
                                <a:cxn ang="0">
                                  <a:pos x="connsiteX62" y="connsiteY62"/>
                                </a:cxn>
                                <a:cxn ang="0">
                                  <a:pos x="connsiteX63" y="connsiteY63"/>
                                </a:cxn>
                                <a:cxn ang="0">
                                  <a:pos x="connsiteX64" y="connsiteY64"/>
                                </a:cxn>
                                <a:cxn ang="0">
                                  <a:pos x="connsiteX65" y="connsiteY65"/>
                                </a:cxn>
                                <a:cxn ang="0">
                                  <a:pos x="connsiteX66" y="connsiteY66"/>
                                </a:cxn>
                                <a:cxn ang="0">
                                  <a:pos x="connsiteX67" y="connsiteY67"/>
                                </a:cxn>
                                <a:cxn ang="0">
                                  <a:pos x="connsiteX68" y="connsiteY68"/>
                                </a:cxn>
                                <a:cxn ang="0">
                                  <a:pos x="connsiteX69" y="connsiteY69"/>
                                </a:cxn>
                                <a:cxn ang="0">
                                  <a:pos x="connsiteX70" y="connsiteY70"/>
                                </a:cxn>
                                <a:cxn ang="0">
                                  <a:pos x="connsiteX71" y="connsiteY71"/>
                                </a:cxn>
                                <a:cxn ang="0">
                                  <a:pos x="connsiteX72" y="connsiteY72"/>
                                </a:cxn>
                                <a:cxn ang="0">
                                  <a:pos x="connsiteX73" y="connsiteY73"/>
                                </a:cxn>
                              </a:cxnLst>
                              <a:rect l="l" t="t" r="r" b="b"/>
                              <a:pathLst>
                                <a:path w="1887538" h="2571750">
                                  <a:moveTo>
                                    <a:pt x="316700" y="2041525"/>
                                  </a:moveTo>
                                  <a:cubicBezTo>
                                    <a:pt x="290312" y="2041525"/>
                                    <a:pt x="271463" y="2060046"/>
                                    <a:pt x="271463" y="2085975"/>
                                  </a:cubicBezTo>
                                  <a:cubicBezTo>
                                    <a:pt x="271463" y="2111904"/>
                                    <a:pt x="290312" y="2130425"/>
                                    <a:pt x="316700" y="2130425"/>
                                  </a:cubicBezTo>
                                  <a:cubicBezTo>
                                    <a:pt x="441102" y="2130425"/>
                                    <a:pt x="512727" y="2130425"/>
                                    <a:pt x="557964" y="2130425"/>
                                  </a:cubicBezTo>
                                  <a:cubicBezTo>
                                    <a:pt x="565504" y="2130425"/>
                                    <a:pt x="573043" y="2130425"/>
                                    <a:pt x="580583" y="2130425"/>
                                  </a:cubicBezTo>
                                  <a:cubicBezTo>
                                    <a:pt x="580583" y="2130425"/>
                                    <a:pt x="580583" y="2130425"/>
                                    <a:pt x="614511" y="2130425"/>
                                  </a:cubicBezTo>
                                  <a:cubicBezTo>
                                    <a:pt x="618281" y="2130425"/>
                                    <a:pt x="618281" y="2130425"/>
                                    <a:pt x="618281" y="2130425"/>
                                  </a:cubicBezTo>
                                  <a:cubicBezTo>
                                    <a:pt x="1556949" y="2130425"/>
                                    <a:pt x="1564489" y="2130425"/>
                                    <a:pt x="1564489" y="2130425"/>
                                  </a:cubicBezTo>
                                  <a:cubicBezTo>
                                    <a:pt x="1590877" y="2130425"/>
                                    <a:pt x="1609726" y="2111904"/>
                                    <a:pt x="1609726" y="2085975"/>
                                  </a:cubicBezTo>
                                  <a:cubicBezTo>
                                    <a:pt x="1609726" y="2060046"/>
                                    <a:pt x="1590877" y="2041525"/>
                                    <a:pt x="1564489" y="2041525"/>
                                  </a:cubicBezTo>
                                  <a:cubicBezTo>
                                    <a:pt x="957558" y="2041525"/>
                                    <a:pt x="716294" y="2041525"/>
                                    <a:pt x="618281" y="2041525"/>
                                  </a:cubicBezTo>
                                  <a:cubicBezTo>
                                    <a:pt x="618281" y="2041525"/>
                                    <a:pt x="618281" y="2041525"/>
                                    <a:pt x="610741" y="2041525"/>
                                  </a:cubicBezTo>
                                  <a:cubicBezTo>
                                    <a:pt x="610741" y="2041525"/>
                                    <a:pt x="610741" y="2041525"/>
                                    <a:pt x="573043" y="2041525"/>
                                  </a:cubicBezTo>
                                  <a:cubicBezTo>
                                    <a:pt x="573043" y="2041525"/>
                                    <a:pt x="573043" y="2041525"/>
                                    <a:pt x="557964" y="2041525"/>
                                  </a:cubicBezTo>
                                  <a:cubicBezTo>
                                    <a:pt x="316700" y="2041525"/>
                                    <a:pt x="316700" y="2041525"/>
                                    <a:pt x="316700" y="2041525"/>
                                  </a:cubicBezTo>
                                  <a:close/>
                                  <a:moveTo>
                                    <a:pt x="316700" y="1646237"/>
                                  </a:moveTo>
                                  <a:cubicBezTo>
                                    <a:pt x="290312" y="1646237"/>
                                    <a:pt x="271463" y="1668716"/>
                                    <a:pt x="271463" y="1694942"/>
                                  </a:cubicBezTo>
                                  <a:cubicBezTo>
                                    <a:pt x="271463" y="1717421"/>
                                    <a:pt x="290312" y="1739900"/>
                                    <a:pt x="316700" y="1739900"/>
                                  </a:cubicBezTo>
                                  <a:cubicBezTo>
                                    <a:pt x="441102" y="1739900"/>
                                    <a:pt x="512727" y="1739900"/>
                                    <a:pt x="557964" y="1739900"/>
                                  </a:cubicBezTo>
                                  <a:cubicBezTo>
                                    <a:pt x="565504" y="1739900"/>
                                    <a:pt x="573043" y="1739900"/>
                                    <a:pt x="580583" y="1739900"/>
                                  </a:cubicBezTo>
                                  <a:cubicBezTo>
                                    <a:pt x="580583" y="1739900"/>
                                    <a:pt x="580583" y="1739900"/>
                                    <a:pt x="614511" y="1739900"/>
                                  </a:cubicBezTo>
                                  <a:cubicBezTo>
                                    <a:pt x="614511" y="1739900"/>
                                    <a:pt x="614511" y="1739900"/>
                                    <a:pt x="618281" y="1739900"/>
                                  </a:cubicBezTo>
                                  <a:cubicBezTo>
                                    <a:pt x="1556949" y="1739900"/>
                                    <a:pt x="1564489" y="1739900"/>
                                    <a:pt x="1564489" y="1739900"/>
                                  </a:cubicBezTo>
                                  <a:cubicBezTo>
                                    <a:pt x="1590877" y="1739900"/>
                                    <a:pt x="1609726" y="1717421"/>
                                    <a:pt x="1609726" y="1694942"/>
                                  </a:cubicBezTo>
                                  <a:cubicBezTo>
                                    <a:pt x="1609726" y="1668716"/>
                                    <a:pt x="1590877" y="1646237"/>
                                    <a:pt x="1564489" y="1646237"/>
                                  </a:cubicBezTo>
                                  <a:cubicBezTo>
                                    <a:pt x="957558" y="1646237"/>
                                    <a:pt x="716294" y="1646237"/>
                                    <a:pt x="618281" y="1646237"/>
                                  </a:cubicBezTo>
                                  <a:cubicBezTo>
                                    <a:pt x="618281" y="1646237"/>
                                    <a:pt x="618281" y="1646237"/>
                                    <a:pt x="610741" y="1646237"/>
                                  </a:cubicBezTo>
                                  <a:cubicBezTo>
                                    <a:pt x="610741" y="1646237"/>
                                    <a:pt x="610741" y="1646237"/>
                                    <a:pt x="573043" y="1646237"/>
                                  </a:cubicBezTo>
                                  <a:cubicBezTo>
                                    <a:pt x="573043" y="1646237"/>
                                    <a:pt x="573043" y="1646237"/>
                                    <a:pt x="557964" y="1646237"/>
                                  </a:cubicBezTo>
                                  <a:cubicBezTo>
                                    <a:pt x="316700" y="1646237"/>
                                    <a:pt x="316700" y="1646237"/>
                                    <a:pt x="316700" y="1646237"/>
                                  </a:cubicBezTo>
                                  <a:close/>
                                  <a:moveTo>
                                    <a:pt x="316700" y="1249362"/>
                                  </a:moveTo>
                                  <a:cubicBezTo>
                                    <a:pt x="290312" y="1249362"/>
                                    <a:pt x="271463" y="1272222"/>
                                    <a:pt x="271463" y="1298892"/>
                                  </a:cubicBezTo>
                                  <a:cubicBezTo>
                                    <a:pt x="271463" y="1321752"/>
                                    <a:pt x="290312" y="1344612"/>
                                    <a:pt x="316700" y="1344612"/>
                                  </a:cubicBezTo>
                                  <a:cubicBezTo>
                                    <a:pt x="441102" y="1344612"/>
                                    <a:pt x="512727" y="1344612"/>
                                    <a:pt x="557964" y="1344612"/>
                                  </a:cubicBezTo>
                                  <a:cubicBezTo>
                                    <a:pt x="565504" y="1344612"/>
                                    <a:pt x="573043" y="1344612"/>
                                    <a:pt x="580583" y="1344612"/>
                                  </a:cubicBezTo>
                                  <a:cubicBezTo>
                                    <a:pt x="580583" y="1344612"/>
                                    <a:pt x="580583" y="1344612"/>
                                    <a:pt x="614511" y="1344612"/>
                                  </a:cubicBezTo>
                                  <a:cubicBezTo>
                                    <a:pt x="618281" y="1344612"/>
                                    <a:pt x="618281" y="1344612"/>
                                    <a:pt x="618281" y="1344612"/>
                                  </a:cubicBezTo>
                                  <a:cubicBezTo>
                                    <a:pt x="1556949" y="1344612"/>
                                    <a:pt x="1564489" y="1344612"/>
                                    <a:pt x="1564489" y="1344612"/>
                                  </a:cubicBezTo>
                                  <a:cubicBezTo>
                                    <a:pt x="1590877" y="1344612"/>
                                    <a:pt x="1609726" y="1321752"/>
                                    <a:pt x="1609726" y="1298892"/>
                                  </a:cubicBezTo>
                                  <a:cubicBezTo>
                                    <a:pt x="1609726" y="1272222"/>
                                    <a:pt x="1590877" y="1249362"/>
                                    <a:pt x="1564489" y="1249362"/>
                                  </a:cubicBezTo>
                                  <a:cubicBezTo>
                                    <a:pt x="957558" y="1249362"/>
                                    <a:pt x="716294" y="1249362"/>
                                    <a:pt x="618281" y="1249362"/>
                                  </a:cubicBezTo>
                                  <a:cubicBezTo>
                                    <a:pt x="618281" y="1249362"/>
                                    <a:pt x="618281" y="1249362"/>
                                    <a:pt x="610741" y="1249362"/>
                                  </a:cubicBezTo>
                                  <a:cubicBezTo>
                                    <a:pt x="610741" y="1249362"/>
                                    <a:pt x="610741" y="1249362"/>
                                    <a:pt x="573043" y="1249362"/>
                                  </a:cubicBezTo>
                                  <a:cubicBezTo>
                                    <a:pt x="573043" y="1249362"/>
                                    <a:pt x="573043" y="1249362"/>
                                    <a:pt x="557964" y="1249362"/>
                                  </a:cubicBezTo>
                                  <a:cubicBezTo>
                                    <a:pt x="316700" y="1249362"/>
                                    <a:pt x="316700" y="1249362"/>
                                    <a:pt x="316700" y="1249362"/>
                                  </a:cubicBezTo>
                                  <a:close/>
                                  <a:moveTo>
                                    <a:pt x="1220789" y="41276"/>
                                  </a:moveTo>
                                  <a:lnTo>
                                    <a:pt x="1843089" y="639764"/>
                                  </a:lnTo>
                                  <a:lnTo>
                                    <a:pt x="1220789" y="639764"/>
                                  </a:lnTo>
                                  <a:close/>
                                  <a:moveTo>
                                    <a:pt x="56513" y="0"/>
                                  </a:moveTo>
                                  <a:cubicBezTo>
                                    <a:pt x="346614" y="0"/>
                                    <a:pt x="489780" y="0"/>
                                    <a:pt x="557596" y="0"/>
                                  </a:cubicBezTo>
                                  <a:cubicBezTo>
                                    <a:pt x="568899" y="0"/>
                                    <a:pt x="580201" y="0"/>
                                    <a:pt x="587736" y="0"/>
                                  </a:cubicBezTo>
                                  <a:cubicBezTo>
                                    <a:pt x="587736" y="0"/>
                                    <a:pt x="587736" y="0"/>
                                    <a:pt x="610342" y="0"/>
                                  </a:cubicBezTo>
                                  <a:cubicBezTo>
                                    <a:pt x="610342" y="0"/>
                                    <a:pt x="610342" y="0"/>
                                    <a:pt x="617877" y="0"/>
                                  </a:cubicBezTo>
                                  <a:cubicBezTo>
                                    <a:pt x="1111425" y="0"/>
                                    <a:pt x="1115192" y="0"/>
                                    <a:pt x="1115192" y="0"/>
                                  </a:cubicBezTo>
                                  <a:cubicBezTo>
                                    <a:pt x="1122727" y="0"/>
                                    <a:pt x="1126495" y="0"/>
                                    <a:pt x="1130262" y="0"/>
                                  </a:cubicBezTo>
                                  <a:cubicBezTo>
                                    <a:pt x="1130262" y="677767"/>
                                    <a:pt x="1130262" y="681532"/>
                                    <a:pt x="1130262" y="681532"/>
                                  </a:cubicBezTo>
                                  <a:cubicBezTo>
                                    <a:pt x="1130262" y="707890"/>
                                    <a:pt x="1152868" y="726717"/>
                                    <a:pt x="1175473" y="726717"/>
                                  </a:cubicBezTo>
                                  <a:cubicBezTo>
                                    <a:pt x="1880003" y="726717"/>
                                    <a:pt x="1887538" y="726717"/>
                                    <a:pt x="1887538" y="726717"/>
                                  </a:cubicBezTo>
                                  <a:cubicBezTo>
                                    <a:pt x="1887538" y="734248"/>
                                    <a:pt x="1887538" y="738013"/>
                                    <a:pt x="1887538" y="745544"/>
                                  </a:cubicBezTo>
                                  <a:cubicBezTo>
                                    <a:pt x="1887538" y="2500208"/>
                                    <a:pt x="1887538" y="2511504"/>
                                    <a:pt x="1887538" y="2511504"/>
                                  </a:cubicBezTo>
                                  <a:cubicBezTo>
                                    <a:pt x="1887538" y="2545393"/>
                                    <a:pt x="1861165" y="2571750"/>
                                    <a:pt x="1827257" y="2571750"/>
                                  </a:cubicBezTo>
                                  <a:cubicBezTo>
                                    <a:pt x="1024771" y="2571750"/>
                                    <a:pt x="727135" y="2571750"/>
                                    <a:pt x="617877" y="2571750"/>
                                  </a:cubicBezTo>
                                  <a:cubicBezTo>
                                    <a:pt x="617877" y="2571750"/>
                                    <a:pt x="617877" y="2571750"/>
                                    <a:pt x="576434" y="2571750"/>
                                  </a:cubicBezTo>
                                  <a:cubicBezTo>
                                    <a:pt x="576434" y="2571750"/>
                                    <a:pt x="576434" y="2571750"/>
                                    <a:pt x="557596" y="2571750"/>
                                  </a:cubicBezTo>
                                  <a:cubicBezTo>
                                    <a:pt x="56513" y="2571750"/>
                                    <a:pt x="56513" y="2571750"/>
                                    <a:pt x="56513" y="2571750"/>
                                  </a:cubicBezTo>
                                  <a:cubicBezTo>
                                    <a:pt x="26373" y="2571750"/>
                                    <a:pt x="0" y="2545393"/>
                                    <a:pt x="0" y="2511504"/>
                                  </a:cubicBezTo>
                                  <a:cubicBezTo>
                                    <a:pt x="0" y="1829972"/>
                                    <a:pt x="0" y="1340473"/>
                                    <a:pt x="0" y="982762"/>
                                  </a:cubicBezTo>
                                  <a:cubicBezTo>
                                    <a:pt x="0" y="982762"/>
                                    <a:pt x="0" y="982762"/>
                                    <a:pt x="851464" y="982762"/>
                                  </a:cubicBezTo>
                                  <a:cubicBezTo>
                                    <a:pt x="904210" y="982762"/>
                                    <a:pt x="941885" y="945109"/>
                                    <a:pt x="941885" y="892393"/>
                                  </a:cubicBezTo>
                                  <a:cubicBezTo>
                                    <a:pt x="941885" y="892393"/>
                                    <a:pt x="941885" y="892393"/>
                                    <a:pt x="941885" y="350180"/>
                                  </a:cubicBezTo>
                                  <a:cubicBezTo>
                                    <a:pt x="941885" y="301230"/>
                                    <a:pt x="904210" y="259811"/>
                                    <a:pt x="851464" y="259811"/>
                                  </a:cubicBezTo>
                                  <a:cubicBezTo>
                                    <a:pt x="851464" y="259811"/>
                                    <a:pt x="851464" y="259811"/>
                                    <a:pt x="0" y="259811"/>
                                  </a:cubicBezTo>
                                  <a:cubicBezTo>
                                    <a:pt x="0" y="60246"/>
                                    <a:pt x="0" y="60246"/>
                                    <a:pt x="0" y="60246"/>
                                  </a:cubicBezTo>
                                  <a:cubicBezTo>
                                    <a:pt x="0" y="26358"/>
                                    <a:pt x="26373" y="0"/>
                                    <a:pt x="56513" y="0"/>
                                  </a:cubicBezTo>
                                  <a:close/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lvl="0" indent="0" defTabSz="91440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0" name="ストライプ矢印 74">
                            <a:extLst>
                              <a:ext uri="{FF2B5EF4-FFF2-40B4-BE49-F238E27FC236}">
                                <a16:creationId xmlns:a16="http://schemas.microsoft.com/office/drawing/2014/main" id="{9EDCF404-E70E-4DB2-9488-04A25FAC81D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3595399" y="4828409"/>
                            <a:ext cx="2024334" cy="521951"/>
                          </a:xfrm>
                          <a:prstGeom prst="stripedRightArrow">
                            <a:avLst/>
                          </a:prstGeom>
                          <a:noFill/>
                          <a:ln w="19050">
                            <a:solidFill>
                              <a:srgbClr val="002060"/>
                            </a:solidFill>
                          </a:ln>
                          <a:effectLst/>
                        </p:spPr>
                        <p:txBody>
          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/>
                            <a:endParaRPr kumimoji="1" lang="ja-JP" altLang="en-US" b="1" dirty="0">
                              <a:latin typeface="+mn-ea"/>
                            </a:endParaRPr>
                          </a:p>
                        </p:txBody>
                      </p:sp>
                    </p:grpSp>
                    <p:sp>
                      <p:nvSpPr>
                        <p:cNvPr id="10" name="テキスト ボックス 9">
                          <a:extLst>
                            <a:ext uri="{FF2B5EF4-FFF2-40B4-BE49-F238E27FC236}">
                              <a16:creationId xmlns:a16="http://schemas.microsoft.com/office/drawing/2014/main" id="{DE3A3525-CBCD-4070-9A15-A4335750F63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284064" y="5395321"/>
                          <a:ext cx="1174179" cy="26842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kumimoji="1" lang="en-US" altLang="ja-JP" sz="1200" b="1" dirty="0" smtClean="0"/>
                            <a:t>Kym</a:t>
                          </a:r>
                          <a:r>
                            <a:rPr lang="ja-JP" altLang="en-US" sz="1200" b="1" dirty="0" smtClean="0"/>
                            <a:t> </a:t>
                          </a:r>
                          <a:r>
                            <a:rPr lang="en-US" altLang="ja-JP" sz="1200" b="1" dirty="0" smtClean="0"/>
                            <a:t>file</a:t>
                          </a:r>
                          <a:endParaRPr kumimoji="1" lang="ja-JP" altLang="en-US" sz="1200" b="1" dirty="0"/>
                        </a:p>
                      </p:txBody>
                    </p:sp>
                  </p:grpSp>
                  <p:sp>
                    <p:nvSpPr>
                      <p:cNvPr id="7" name="テキスト ボックス 6">
                        <a:extLst>
                          <a:ext uri="{FF2B5EF4-FFF2-40B4-BE49-F238E27FC236}">
                            <a16:creationId xmlns:a16="http://schemas.microsoft.com/office/drawing/2014/main" id="{DD160A23-C758-4065-8CEF-0CD0B83F447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-54390" y="6204777"/>
                        <a:ext cx="1420187" cy="29824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kumimoji="1" lang="en-US" altLang="ja-JP" sz="1400" b="1" dirty="0" smtClean="0"/>
                          <a:t>ITA</a:t>
                        </a:r>
                        <a:r>
                          <a:rPr lang="ja-JP" altLang="en-US" sz="1400" b="1" dirty="0"/>
                          <a:t> </a:t>
                        </a:r>
                        <a:r>
                          <a:rPr lang="en-US" altLang="ja-JP" sz="1400" b="1" dirty="0" smtClean="0"/>
                          <a:t>server </a:t>
                        </a:r>
                        <a:r>
                          <a:rPr kumimoji="1" lang="en-US" altLang="ja-JP" sz="1400" b="1" dirty="0" smtClean="0"/>
                          <a:t>A</a:t>
                        </a:r>
                        <a:endParaRPr kumimoji="1" lang="ja-JP" altLang="en-US" sz="1400" b="1" dirty="0"/>
                      </a:p>
                    </p:txBody>
                  </p:sp>
                </p:grpSp>
                <p:pic>
                  <p:nvPicPr>
                    <p:cNvPr id="30" name="図 29">
                      <a:extLst>
                        <a:ext uri="{FF2B5EF4-FFF2-40B4-BE49-F238E27FC236}">
                          <a16:creationId xmlns:a16="http://schemas.microsoft.com/office/drawing/2014/main" id="{110B03D5-A4F6-4436-B439-FDEE4866BD0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6133440" y="4586609"/>
                      <a:ext cx="702402" cy="1224487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31" name="テキスト ボックス 30">
                      <a:extLst>
                        <a:ext uri="{FF2B5EF4-FFF2-40B4-BE49-F238E27FC236}">
                          <a16:creationId xmlns:a16="http://schemas.microsoft.com/office/drawing/2014/main" id="{F8F5231F-C896-4E04-A02B-AF7C39BBB2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54009" y="5923042"/>
                      <a:ext cx="1437529" cy="3221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kumimoji="1" lang="en-US" altLang="ja-JP" sz="1400" b="1" dirty="0" smtClean="0"/>
                        <a:t>ITA</a:t>
                      </a:r>
                      <a:r>
                        <a:rPr lang="ja-JP" altLang="en-US" sz="1400" b="1" dirty="0"/>
                        <a:t> </a:t>
                      </a:r>
                      <a:r>
                        <a:rPr lang="en-US" altLang="ja-JP" sz="1400" b="1" dirty="0" smtClean="0"/>
                        <a:t>server B</a:t>
                      </a:r>
                      <a:endParaRPr kumimoji="1" lang="ja-JP" altLang="en-US" sz="1400" b="1" dirty="0"/>
                    </a:p>
                  </p:txBody>
                </p:sp>
              </p:grpSp>
              <p:grpSp>
                <p:nvGrpSpPr>
                  <p:cNvPr id="18" name="グループ化 17">
                    <a:extLst>
                      <a:ext uri="{FF2B5EF4-FFF2-40B4-BE49-F238E27FC236}">
                        <a16:creationId xmlns:a16="http://schemas.microsoft.com/office/drawing/2014/main" id="{07AC5F45-A6D8-4E6B-83FF-A4728EE1AD68}"/>
                      </a:ext>
                    </a:extLst>
                  </p:cNvPr>
                  <p:cNvGrpSpPr/>
                  <p:nvPr/>
                </p:nvGrpSpPr>
                <p:grpSpPr>
                  <a:xfrm>
                    <a:off x="1204320" y="4245252"/>
                    <a:ext cx="1248361" cy="1458292"/>
                    <a:chOff x="1204320" y="4245252"/>
                    <a:chExt cx="1248361" cy="1458292"/>
                  </a:xfrm>
                </p:grpSpPr>
                <p:pic>
                  <p:nvPicPr>
                    <p:cNvPr id="40" name="図 39">
                      <a:extLst>
                        <a:ext uri="{FF2B5EF4-FFF2-40B4-BE49-F238E27FC236}">
                          <a16:creationId xmlns:a16="http://schemas.microsoft.com/office/drawing/2014/main" id="{402B094A-ADAE-4411-814F-D7C380CC372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204320" y="4287038"/>
                      <a:ext cx="1248361" cy="1416506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41" name="テキスト ボックス 40">
                      <a:extLst>
                        <a:ext uri="{FF2B5EF4-FFF2-40B4-BE49-F238E27FC236}">
                          <a16:creationId xmlns:a16="http://schemas.microsoft.com/office/drawing/2014/main" id="{C0622653-783E-46FA-B56E-80ADD437C12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98847" y="4428229"/>
                      <a:ext cx="106569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ja-JP" sz="1400" b="1" dirty="0" smtClean="0"/>
                        <a:t>Menu </a:t>
                      </a:r>
                      <a:r>
                        <a:rPr kumimoji="1" lang="en-US" altLang="ja-JP" sz="1400" b="1" dirty="0" smtClean="0"/>
                        <a:t>A</a:t>
                      </a:r>
                      <a:endParaRPr kumimoji="1" lang="ja-JP" altLang="en-US" sz="1400" b="1" dirty="0"/>
                    </a:p>
                  </p:txBody>
                </p:sp>
                <p:sp>
                  <p:nvSpPr>
                    <p:cNvPr id="42" name="正方形/長方形 41">
                      <a:extLst>
                        <a:ext uri="{FF2B5EF4-FFF2-40B4-BE49-F238E27FC236}">
                          <a16:creationId xmlns:a16="http://schemas.microsoft.com/office/drawing/2014/main" id="{BBBF1AF8-AF5B-4F6A-A16C-2D777D667596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207523" y="4245252"/>
                      <a:ext cx="1229060" cy="1371929"/>
                    </a:xfrm>
                    <a:prstGeom prst="rect">
                      <a:avLst/>
                    </a:prstGeom>
                    <a:noFill/>
                    <a:ln w="28575">
                      <a:solidFill>
                        <a:srgbClr val="FF0000"/>
                      </a:solidFill>
                      <a:prstDash val="dash"/>
                    </a:ln>
                    <a:effectLst/>
                  </p:spPr>
                  <p:txBody>
    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kumimoji="1" lang="ja-JP" altLang="en-US" b="1" dirty="0">
                        <a:latin typeface="+mn-ea"/>
                      </a:endParaRPr>
                    </a:p>
                  </p:txBody>
                </p:sp>
              </p:grpSp>
            </p:grpSp>
          </p:grpSp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1E2DA3E3-3C24-4875-9EAD-2764957D3B1E}"/>
                  </a:ext>
                </a:extLst>
              </p:cNvPr>
              <p:cNvSpPr txBox="1"/>
              <p:nvPr/>
            </p:nvSpPr>
            <p:spPr>
              <a:xfrm>
                <a:off x="4302068" y="3936060"/>
                <a:ext cx="7921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200" b="1" dirty="0">
                    <a:solidFill>
                      <a:schemeClr val="bg1"/>
                    </a:solidFill>
                  </a:rPr>
                  <a:t>	</a:t>
                </a:r>
                <a:r>
                  <a:rPr kumimoji="1" lang="en-US" altLang="ja-JP" sz="1200" b="1" dirty="0" err="1">
                    <a:solidFill>
                      <a:schemeClr val="bg1"/>
                    </a:solidFill>
                  </a:rPr>
                  <a:t>kym</a:t>
                </a:r>
                <a:endParaRPr kumimoji="1" lang="ja-JP" altLang="en-US" sz="1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C9101E1F-0489-43C5-B2B8-5923B5AC2DB1}"/>
                </a:ext>
              </a:extLst>
            </p:cNvPr>
            <p:cNvSpPr txBox="1"/>
            <p:nvPr/>
          </p:nvSpPr>
          <p:spPr>
            <a:xfrm>
              <a:off x="1237474" y="4864381"/>
              <a:ext cx="937711" cy="27699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b="1" dirty="0"/>
                <a:t>No.</a:t>
              </a:r>
              <a:r>
                <a:rPr kumimoji="1" lang="ja-JP" altLang="en-US" sz="1200" b="1" dirty="0"/>
                <a:t>１</a:t>
              </a:r>
            </a:p>
          </p:txBody>
        </p: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3E5BA548-4D85-4EAC-BA5C-B95A096445CE}"/>
                </a:ext>
              </a:extLst>
            </p:cNvPr>
            <p:cNvSpPr txBox="1"/>
            <p:nvPr/>
          </p:nvSpPr>
          <p:spPr>
            <a:xfrm>
              <a:off x="1236630" y="5141380"/>
              <a:ext cx="937711" cy="27699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b="1" dirty="0"/>
                <a:t>No.</a:t>
              </a:r>
              <a:r>
                <a:rPr kumimoji="1" lang="ja-JP" altLang="en-US" sz="1200" b="1" dirty="0"/>
                <a:t>２</a:t>
              </a:r>
            </a:p>
          </p:txBody>
        </p: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1C36C321-27C4-40D0-91BE-AC275B9E3780}"/>
                </a:ext>
              </a:extLst>
            </p:cNvPr>
            <p:cNvSpPr txBox="1"/>
            <p:nvPr/>
          </p:nvSpPr>
          <p:spPr>
            <a:xfrm>
              <a:off x="2484707" y="4870042"/>
              <a:ext cx="937711" cy="27699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b="1" dirty="0"/>
                <a:t>No.</a:t>
              </a:r>
              <a:r>
                <a:rPr kumimoji="1" lang="ja-JP" altLang="en-US" sz="1200" b="1" dirty="0"/>
                <a:t>１</a:t>
              </a:r>
            </a:p>
          </p:txBody>
        </p: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E80F37E9-82C5-4BB6-BDF3-5E1B431E08DB}"/>
                </a:ext>
              </a:extLst>
            </p:cNvPr>
            <p:cNvSpPr txBox="1"/>
            <p:nvPr/>
          </p:nvSpPr>
          <p:spPr>
            <a:xfrm>
              <a:off x="2479234" y="5147041"/>
              <a:ext cx="943183" cy="27699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b="1" dirty="0"/>
                <a:t>No.</a:t>
              </a:r>
              <a:r>
                <a:rPr kumimoji="1" lang="ja-JP" altLang="en-US" sz="1200" b="1" dirty="0"/>
                <a:t>２</a:t>
              </a:r>
            </a:p>
          </p:txBody>
        </p: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796A3EE3-54E7-4EF2-AECF-3F0320F2A2A7}"/>
                </a:ext>
              </a:extLst>
            </p:cNvPr>
            <p:cNvSpPr txBox="1"/>
            <p:nvPr/>
          </p:nvSpPr>
          <p:spPr>
            <a:xfrm>
              <a:off x="7144047" y="4848182"/>
              <a:ext cx="937711" cy="27699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b="1" dirty="0"/>
                <a:t>No.</a:t>
              </a:r>
              <a:r>
                <a:rPr kumimoji="1" lang="ja-JP" altLang="en-US" sz="1200" b="1" dirty="0"/>
                <a:t>１</a:t>
              </a:r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E5CB4430-9DB0-45F2-A581-5DD5E7D110C4}"/>
                </a:ext>
              </a:extLst>
            </p:cNvPr>
            <p:cNvSpPr txBox="1"/>
            <p:nvPr/>
          </p:nvSpPr>
          <p:spPr>
            <a:xfrm>
              <a:off x="7144048" y="5125181"/>
              <a:ext cx="939510" cy="27699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b="1" dirty="0"/>
                <a:t>No.</a:t>
              </a:r>
              <a:r>
                <a:rPr kumimoji="1" lang="ja-JP" altLang="en-US" sz="1200" b="1" dirty="0"/>
                <a:t>２</a:t>
              </a:r>
            </a:p>
          </p:txBody>
        </p:sp>
      </p:grp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74403D0F-0AA9-4B55-B66E-E823EC18383F}"/>
              </a:ext>
            </a:extLst>
          </p:cNvPr>
          <p:cNvSpPr txBox="1"/>
          <p:nvPr/>
        </p:nvSpPr>
        <p:spPr>
          <a:xfrm>
            <a:off x="180386" y="2076152"/>
            <a:ext cx="14643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u="sng" dirty="0" smtClean="0"/>
              <a:t>Example</a:t>
            </a:r>
            <a:endParaRPr kumimoji="1" lang="ja-JP" altLang="en-US" sz="1600" u="sng" dirty="0"/>
          </a:p>
        </p:txBody>
      </p:sp>
      <p:sp>
        <p:nvSpPr>
          <p:cNvPr id="50" name="角丸四角形吹き出し 76">
            <a:extLst>
              <a:ext uri="{FF2B5EF4-FFF2-40B4-BE49-F238E27FC236}">
                <a16:creationId xmlns:a16="http://schemas.microsoft.com/office/drawing/2014/main" id="{C3608BE0-AC75-4F28-BD92-2E671E64B841}"/>
              </a:ext>
            </a:extLst>
          </p:cNvPr>
          <p:cNvSpPr/>
          <p:nvPr/>
        </p:nvSpPr>
        <p:spPr bwMode="auto">
          <a:xfrm>
            <a:off x="1592269" y="2031940"/>
            <a:ext cx="6724251" cy="585525"/>
          </a:xfrm>
          <a:prstGeom prst="wedgeRoundRectCallout">
            <a:avLst>
              <a:gd name="adj1" fmla="val -47489"/>
              <a:gd name="adj2" fmla="val 67167"/>
              <a:gd name="adj3" fmla="val 16667"/>
            </a:avLst>
          </a:prstGeom>
          <a:noFill/>
          <a:ln w="127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b="1" dirty="0" smtClean="0">
                <a:latin typeface="+mn-ea"/>
              </a:rPr>
              <a:t>I need to move </a:t>
            </a:r>
            <a:r>
              <a:rPr kumimoji="1" lang="en-US" altLang="ja-JP" sz="1400" b="1" dirty="0" smtClean="0">
                <a:solidFill>
                  <a:srgbClr val="FF0000"/>
                </a:solidFill>
                <a:latin typeface="+mn-ea"/>
              </a:rPr>
              <a:t>Menu A</a:t>
            </a:r>
            <a:r>
              <a:rPr kumimoji="1" lang="en-US" altLang="ja-JP" sz="1400" b="1" dirty="0" smtClean="0">
                <a:latin typeface="+mn-ea"/>
              </a:rPr>
              <a:t> from the test environment, “ITA Server A”</a:t>
            </a:r>
            <a:r>
              <a:rPr lang="en-US" altLang="ja-JP" sz="1400" b="1" dirty="0" smtClean="0">
                <a:latin typeface="+mn-ea"/>
              </a:rPr>
              <a:t>,</a:t>
            </a:r>
          </a:p>
          <a:p>
            <a:r>
              <a:rPr lang="en-US" altLang="ja-JP" sz="1400" b="1" dirty="0" smtClean="0">
                <a:latin typeface="+mn-ea"/>
              </a:rPr>
              <a:t> to the production environment, ITA Server B”</a:t>
            </a:r>
            <a:endParaRPr kumimoji="1" lang="ja-JP" altLang="en-US" sz="1400" b="1" dirty="0">
              <a:latin typeface="+mn-ea"/>
            </a:endParaRPr>
          </a:p>
        </p:txBody>
      </p:sp>
      <p:pic>
        <p:nvPicPr>
          <p:cNvPr id="60" name="図 59">
            <a:extLst>
              <a:ext uri="{FF2B5EF4-FFF2-40B4-BE49-F238E27FC236}">
                <a16:creationId xmlns:a16="http://schemas.microsoft.com/office/drawing/2014/main" id="{1A848220-AB91-451C-9906-323753019E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5638" y="2703134"/>
            <a:ext cx="645065" cy="646247"/>
          </a:xfrm>
          <a:prstGeom prst="rect">
            <a:avLst/>
          </a:prstGeom>
        </p:spPr>
      </p:pic>
      <p:sp>
        <p:nvSpPr>
          <p:cNvPr id="9" name="タイトル 8">
            <a:extLst>
              <a:ext uri="{FF2B5EF4-FFF2-40B4-BE49-F238E27FC236}">
                <a16:creationId xmlns:a16="http://schemas.microsoft.com/office/drawing/2014/main" id="{84A8C198-E8FE-42DC-ABBC-725CA8FA5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2</a:t>
            </a:r>
            <a:r>
              <a:rPr kumimoji="1" lang="en-US" altLang="ja-JP" dirty="0"/>
              <a:t>.5 </a:t>
            </a:r>
            <a:r>
              <a:rPr kumimoji="1" lang="en-US" altLang="ja-JP" dirty="0" smtClean="0"/>
              <a:t>Mode overview (2/3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66850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5"/>
          <p:cNvSpPr>
            <a:spLocks noGrp="1"/>
          </p:cNvSpPr>
          <p:nvPr>
            <p:ph sz="quarter" idx="10"/>
          </p:nvPr>
        </p:nvSpPr>
        <p:spPr>
          <a:xfrm>
            <a:off x="179390" y="688048"/>
            <a:ext cx="8871817" cy="5671362"/>
          </a:xfrm>
        </p:spPr>
        <p:txBody>
          <a:bodyPr/>
          <a:lstStyle/>
          <a:p>
            <a:pPr marL="0" indent="0">
              <a:buNone/>
            </a:pPr>
            <a:r>
              <a:rPr lang="ja-JP" altLang="en-US" b="1" dirty="0"/>
              <a:t>　</a:t>
            </a:r>
            <a:r>
              <a:rPr lang="en-US" altLang="ja-JP" sz="2400" b="1" dirty="0" smtClean="0"/>
              <a:t>Time specification</a:t>
            </a:r>
            <a:endParaRPr lang="en-US" altLang="ja-JP" b="1" dirty="0"/>
          </a:p>
          <a:p>
            <a:pPr marL="0" indent="0">
              <a:buNone/>
            </a:pPr>
            <a:r>
              <a:rPr lang="ja-JP" altLang="en-US" sz="1600" b="1" dirty="0"/>
              <a:t>　</a:t>
            </a:r>
            <a:r>
              <a:rPr lang="en-US" altLang="ja-JP" sz="1600" dirty="0" smtClean="0"/>
              <a:t>The “Time specification” mode lets users export data that has only been registered/edited after the specified time.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If data and unique items (ID, No, etc.) overlaps with existing data, the exported data will be prioritized and overwrite the old data when imported.</a:t>
            </a:r>
            <a:endParaRPr kumimoji="1" lang="en-US" altLang="ja-JP" sz="1600" b="1" dirty="0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95671198-2647-4E60-AE87-49510908AA79}"/>
              </a:ext>
            </a:extLst>
          </p:cNvPr>
          <p:cNvSpPr/>
          <p:nvPr/>
        </p:nvSpPr>
        <p:spPr bwMode="auto">
          <a:xfrm>
            <a:off x="237896" y="763391"/>
            <a:ext cx="216030" cy="203902"/>
          </a:xfrm>
          <a:prstGeom prst="ellipse">
            <a:avLst/>
          </a:prstGeom>
          <a:solidFill>
            <a:srgbClr val="002060"/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pic>
        <p:nvPicPr>
          <p:cNvPr id="60" name="図 59">
            <a:extLst>
              <a:ext uri="{FF2B5EF4-FFF2-40B4-BE49-F238E27FC236}">
                <a16:creationId xmlns:a16="http://schemas.microsoft.com/office/drawing/2014/main" id="{31BC6D5A-F1CF-4662-BB82-496A51769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150" y="4874681"/>
            <a:ext cx="2288468" cy="1658805"/>
          </a:xfrm>
          <a:prstGeom prst="rect">
            <a:avLst/>
          </a:prstGeom>
        </p:spPr>
      </p:pic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061A01FB-BFA3-4D2C-B7E5-CBC6FC735ADC}"/>
              </a:ext>
            </a:extLst>
          </p:cNvPr>
          <p:cNvSpPr txBox="1"/>
          <p:nvPr/>
        </p:nvSpPr>
        <p:spPr>
          <a:xfrm>
            <a:off x="7165548" y="5038633"/>
            <a:ext cx="1201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/>
              <a:t>Menu </a:t>
            </a:r>
            <a:r>
              <a:rPr kumimoji="1" lang="en-US" altLang="ja-JP" sz="1400" b="1" dirty="0" smtClean="0"/>
              <a:t>A</a:t>
            </a:r>
            <a:endParaRPr kumimoji="1" lang="ja-JP" altLang="en-US" sz="1400" b="1" dirty="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A8920D3D-EFF2-46A6-BB60-8A26E32B9276}"/>
              </a:ext>
            </a:extLst>
          </p:cNvPr>
          <p:cNvSpPr txBox="1"/>
          <p:nvPr/>
        </p:nvSpPr>
        <p:spPr>
          <a:xfrm>
            <a:off x="6720518" y="5953952"/>
            <a:ext cx="1912308" cy="216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b="1" dirty="0">
                <a:solidFill>
                  <a:srgbClr val="FF0000"/>
                </a:solidFill>
              </a:rPr>
              <a:t>No.3</a:t>
            </a:r>
            <a:r>
              <a:rPr lang="en-US" altLang="ja-JP" sz="105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050" b="1" dirty="0">
                <a:solidFill>
                  <a:srgbClr val="FF0000"/>
                </a:solidFill>
              </a:rPr>
              <a:t>2022/01/03 17:00</a:t>
            </a:r>
            <a:endParaRPr kumimoji="1" lang="ja-JP" altLang="en-US" sz="1050" b="1" dirty="0">
              <a:solidFill>
                <a:srgbClr val="FF0000"/>
              </a:solidFill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3CFCD47D-8DC4-4880-96E2-21B3A82706AD}"/>
              </a:ext>
            </a:extLst>
          </p:cNvPr>
          <p:cNvSpPr txBox="1"/>
          <p:nvPr/>
        </p:nvSpPr>
        <p:spPr>
          <a:xfrm>
            <a:off x="6720518" y="5708837"/>
            <a:ext cx="1912308" cy="216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b="1" dirty="0">
                <a:solidFill>
                  <a:srgbClr val="FF0000"/>
                </a:solidFill>
              </a:rPr>
              <a:t>No.</a:t>
            </a:r>
            <a:r>
              <a:rPr lang="en-US" altLang="ja-JP" sz="1050" b="1" dirty="0">
                <a:solidFill>
                  <a:srgbClr val="FF0000"/>
                </a:solidFill>
              </a:rPr>
              <a:t>2 </a:t>
            </a:r>
            <a:r>
              <a:rPr kumimoji="1" lang="en-US" altLang="ja-JP" sz="1050" b="1" dirty="0">
                <a:solidFill>
                  <a:srgbClr val="FF0000"/>
                </a:solidFill>
              </a:rPr>
              <a:t>2022/01/02 17:00</a:t>
            </a:r>
            <a:endParaRPr kumimoji="1" lang="ja-JP" altLang="en-US" sz="1050" b="1" dirty="0">
              <a:solidFill>
                <a:srgbClr val="FF0000"/>
              </a:solidFill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16C24DB8-8D48-4683-9D04-094C8C48510D}"/>
              </a:ext>
            </a:extLst>
          </p:cNvPr>
          <p:cNvSpPr txBox="1"/>
          <p:nvPr/>
        </p:nvSpPr>
        <p:spPr>
          <a:xfrm>
            <a:off x="6720518" y="5463722"/>
            <a:ext cx="1912308" cy="216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kumimoji="1" lang="en-US" altLang="ja-JP" sz="1050" b="1" dirty="0"/>
              <a:t>No.1</a:t>
            </a:r>
            <a:r>
              <a:rPr lang="en-US" altLang="ja-JP" sz="1050" b="1" dirty="0"/>
              <a:t> </a:t>
            </a:r>
            <a:r>
              <a:rPr kumimoji="1" lang="en-US" altLang="ja-JP" sz="1050" b="1" dirty="0"/>
              <a:t>2022/01/01 17:00</a:t>
            </a:r>
            <a:endParaRPr kumimoji="1" lang="ja-JP" altLang="en-US" sz="1050" b="1" dirty="0"/>
          </a:p>
        </p:txBody>
      </p:sp>
      <p:pic>
        <p:nvPicPr>
          <p:cNvPr id="70" name="図 69">
            <a:extLst>
              <a:ext uri="{FF2B5EF4-FFF2-40B4-BE49-F238E27FC236}">
                <a16:creationId xmlns:a16="http://schemas.microsoft.com/office/drawing/2014/main" id="{443B4A78-B781-4B99-80F2-B36A75E17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103" y="3147283"/>
            <a:ext cx="2302515" cy="1320767"/>
          </a:xfrm>
          <a:prstGeom prst="rect">
            <a:avLst/>
          </a:prstGeom>
        </p:spPr>
      </p:pic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A31483FB-E996-40C7-A106-0C44302B60A1}"/>
              </a:ext>
            </a:extLst>
          </p:cNvPr>
          <p:cNvSpPr txBox="1"/>
          <p:nvPr/>
        </p:nvSpPr>
        <p:spPr>
          <a:xfrm>
            <a:off x="7165548" y="3273641"/>
            <a:ext cx="1201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/>
              <a:t>Menu </a:t>
            </a:r>
            <a:r>
              <a:rPr kumimoji="1" lang="en-US" altLang="ja-JP" sz="1400" b="1" dirty="0" smtClean="0"/>
              <a:t>A</a:t>
            </a:r>
            <a:endParaRPr kumimoji="1" lang="ja-JP" altLang="en-US" sz="1400" b="1" dirty="0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8EF1210C-420C-4177-B43F-538DB7F599C5}"/>
              </a:ext>
            </a:extLst>
          </p:cNvPr>
          <p:cNvSpPr txBox="1"/>
          <p:nvPr/>
        </p:nvSpPr>
        <p:spPr>
          <a:xfrm>
            <a:off x="6720518" y="3896357"/>
            <a:ext cx="1912308" cy="2539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b="1" dirty="0">
                <a:solidFill>
                  <a:srgbClr val="FF0000"/>
                </a:solidFill>
              </a:rPr>
              <a:t>No.</a:t>
            </a:r>
            <a:r>
              <a:rPr lang="en-US" altLang="ja-JP" sz="1050" b="1" dirty="0">
                <a:solidFill>
                  <a:srgbClr val="FF0000"/>
                </a:solidFill>
              </a:rPr>
              <a:t>2 </a:t>
            </a:r>
            <a:r>
              <a:rPr kumimoji="1" lang="en-US" altLang="ja-JP" sz="1050" b="1" dirty="0">
                <a:solidFill>
                  <a:srgbClr val="FF0000"/>
                </a:solidFill>
              </a:rPr>
              <a:t>2022/01/02  8:00</a:t>
            </a:r>
            <a:endParaRPr kumimoji="1" lang="ja-JP" altLang="en-US" sz="1050" b="1" dirty="0">
              <a:solidFill>
                <a:srgbClr val="FF0000"/>
              </a:solidFill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3DAA0B2E-60FD-49B4-B7B6-0CEDE27B799D}"/>
              </a:ext>
            </a:extLst>
          </p:cNvPr>
          <p:cNvSpPr txBox="1"/>
          <p:nvPr/>
        </p:nvSpPr>
        <p:spPr>
          <a:xfrm>
            <a:off x="6720518" y="3651242"/>
            <a:ext cx="1912308" cy="216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kumimoji="1" lang="en-US" altLang="ja-JP" sz="1050" b="1" dirty="0"/>
              <a:t>No.1</a:t>
            </a:r>
            <a:r>
              <a:rPr lang="en-US" altLang="ja-JP" sz="1050" b="1" dirty="0"/>
              <a:t> </a:t>
            </a:r>
            <a:r>
              <a:rPr kumimoji="1" lang="en-US" altLang="ja-JP" sz="1050" b="1" dirty="0"/>
              <a:t>2022/01/01 17:00</a:t>
            </a:r>
            <a:endParaRPr kumimoji="1" lang="ja-JP" altLang="en-US" sz="1050" b="1" dirty="0"/>
          </a:p>
        </p:txBody>
      </p:sp>
      <p:pic>
        <p:nvPicPr>
          <p:cNvPr id="80" name="図 79">
            <a:extLst>
              <a:ext uri="{FF2B5EF4-FFF2-40B4-BE49-F238E27FC236}">
                <a16:creationId xmlns:a16="http://schemas.microsoft.com/office/drawing/2014/main" id="{79A64A8C-DDCE-4D17-8289-FFFA862729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5638" y="2703134"/>
            <a:ext cx="645065" cy="646247"/>
          </a:xfrm>
          <a:prstGeom prst="rect">
            <a:avLst/>
          </a:prstGeom>
        </p:spPr>
      </p:pic>
      <p:sp>
        <p:nvSpPr>
          <p:cNvPr id="81" name="角丸四角形吹き出し 76">
            <a:extLst>
              <a:ext uri="{FF2B5EF4-FFF2-40B4-BE49-F238E27FC236}">
                <a16:creationId xmlns:a16="http://schemas.microsoft.com/office/drawing/2014/main" id="{3035AE34-431B-40BF-95F6-6302C5C78534}"/>
              </a:ext>
            </a:extLst>
          </p:cNvPr>
          <p:cNvSpPr/>
          <p:nvPr/>
        </p:nvSpPr>
        <p:spPr bwMode="auto">
          <a:xfrm>
            <a:off x="1605442" y="2221457"/>
            <a:ext cx="5932141" cy="585525"/>
          </a:xfrm>
          <a:prstGeom prst="wedgeRoundRectCallout">
            <a:avLst>
              <a:gd name="adj1" fmla="val -47489"/>
              <a:gd name="adj2" fmla="val 67167"/>
              <a:gd name="adj3" fmla="val 16667"/>
            </a:avLst>
          </a:prstGeom>
          <a:noFill/>
          <a:ln w="127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>
                <a:latin typeface="+mn-ea"/>
              </a:rPr>
              <a:t>I need to move after the move data from before </a:t>
            </a:r>
            <a:r>
              <a:rPr lang="en-US" altLang="ja-JP" sz="1400" b="1" dirty="0" smtClean="0">
                <a:latin typeface="+mn-ea"/>
              </a:rPr>
              <a:t/>
            </a:r>
            <a:br>
              <a:rPr lang="en-US" altLang="ja-JP" sz="1400" b="1" dirty="0" smtClean="0">
                <a:latin typeface="+mn-ea"/>
              </a:rPr>
            </a:br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2022/01/02</a:t>
            </a:r>
            <a:r>
              <a:rPr lang="en-US" altLang="ja-JP" sz="1400" b="1" dirty="0" smtClean="0">
                <a:latin typeface="+mn-ea"/>
              </a:rPr>
              <a:t> from </a:t>
            </a:r>
            <a:r>
              <a:rPr lang="en-US" altLang="ja-JP" sz="1400" b="1" dirty="0">
                <a:latin typeface="+mn-ea"/>
              </a:rPr>
              <a:t>"ITA Server B" </a:t>
            </a:r>
            <a:endParaRPr kumimoji="1" lang="ja-JP" altLang="en-US" sz="1400" b="1" dirty="0">
              <a:latin typeface="+mn-ea"/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5EDB7563-43CA-46C3-96FD-D822EE536D37}"/>
              </a:ext>
            </a:extLst>
          </p:cNvPr>
          <p:cNvSpPr txBox="1"/>
          <p:nvPr/>
        </p:nvSpPr>
        <p:spPr>
          <a:xfrm>
            <a:off x="179390" y="2259732"/>
            <a:ext cx="14643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u="sng" dirty="0" smtClean="0"/>
              <a:t>Example</a:t>
            </a:r>
            <a:endParaRPr kumimoji="1" lang="ja-JP" altLang="en-US" sz="1600" u="sng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037F859-2469-4A21-9FA1-96922C3599B4}"/>
              </a:ext>
            </a:extLst>
          </p:cNvPr>
          <p:cNvSpPr/>
          <p:nvPr/>
        </p:nvSpPr>
        <p:spPr bwMode="auto">
          <a:xfrm>
            <a:off x="6720518" y="5708373"/>
            <a:ext cx="1915315" cy="469507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0FEA9BF1-62EB-48BB-ABFC-81561C839860}"/>
              </a:ext>
            </a:extLst>
          </p:cNvPr>
          <p:cNvGrpSpPr/>
          <p:nvPr/>
        </p:nvGrpSpPr>
        <p:grpSpPr>
          <a:xfrm>
            <a:off x="-33097" y="3462251"/>
            <a:ext cx="5087217" cy="2157135"/>
            <a:chOff x="-33097" y="3462251"/>
            <a:chExt cx="5087217" cy="2157135"/>
          </a:xfrm>
        </p:grpSpPr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C8294956-F0C0-4237-AEF2-3521FA13631D}"/>
                </a:ext>
              </a:extLst>
            </p:cNvPr>
            <p:cNvGrpSpPr/>
            <p:nvPr/>
          </p:nvGrpSpPr>
          <p:grpSpPr>
            <a:xfrm>
              <a:off x="-33097" y="3462251"/>
              <a:ext cx="5087217" cy="2157135"/>
              <a:chOff x="-86208" y="3747764"/>
              <a:chExt cx="5087217" cy="2157135"/>
            </a:xfrm>
          </p:grpSpPr>
          <p:grpSp>
            <p:nvGrpSpPr>
              <p:cNvPr id="63" name="グループ化 62">
                <a:extLst>
                  <a:ext uri="{FF2B5EF4-FFF2-40B4-BE49-F238E27FC236}">
                    <a16:creationId xmlns:a16="http://schemas.microsoft.com/office/drawing/2014/main" id="{C6B409D3-D8A8-4F36-B855-6280FC209218}"/>
                  </a:ext>
                </a:extLst>
              </p:cNvPr>
              <p:cNvGrpSpPr/>
              <p:nvPr/>
            </p:nvGrpSpPr>
            <p:grpSpPr>
              <a:xfrm>
                <a:off x="-86208" y="3747764"/>
                <a:ext cx="5087217" cy="2157135"/>
                <a:chOff x="-426481" y="3771569"/>
                <a:chExt cx="5087217" cy="2157135"/>
              </a:xfrm>
            </p:grpSpPr>
            <p:grpSp>
              <p:nvGrpSpPr>
                <p:cNvPr id="49" name="グループ化 48">
                  <a:extLst>
                    <a:ext uri="{FF2B5EF4-FFF2-40B4-BE49-F238E27FC236}">
                      <a16:creationId xmlns:a16="http://schemas.microsoft.com/office/drawing/2014/main" id="{CFFF2279-C914-473D-942C-F9CA19341DF3}"/>
                    </a:ext>
                  </a:extLst>
                </p:cNvPr>
                <p:cNvGrpSpPr/>
                <p:nvPr/>
              </p:nvGrpSpPr>
              <p:grpSpPr>
                <a:xfrm>
                  <a:off x="-426481" y="3771569"/>
                  <a:ext cx="5087217" cy="2157135"/>
                  <a:chOff x="-384894" y="3815541"/>
                  <a:chExt cx="5087217" cy="2157135"/>
                </a:xfrm>
              </p:grpSpPr>
              <p:grpSp>
                <p:nvGrpSpPr>
                  <p:cNvPr id="46" name="グループ化 45">
                    <a:extLst>
                      <a:ext uri="{FF2B5EF4-FFF2-40B4-BE49-F238E27FC236}">
                        <a16:creationId xmlns:a16="http://schemas.microsoft.com/office/drawing/2014/main" id="{CEC9891E-DFD4-4B25-8F37-9BEF08F2514F}"/>
                      </a:ext>
                    </a:extLst>
                  </p:cNvPr>
                  <p:cNvGrpSpPr/>
                  <p:nvPr/>
                </p:nvGrpSpPr>
                <p:grpSpPr>
                  <a:xfrm>
                    <a:off x="-384894" y="3914921"/>
                    <a:ext cx="5087217" cy="2057755"/>
                    <a:chOff x="-317819" y="3838106"/>
                    <a:chExt cx="5087217" cy="2057755"/>
                  </a:xfrm>
                </p:grpSpPr>
                <p:grpSp>
                  <p:nvGrpSpPr>
                    <p:cNvPr id="4" name="グループ化 3">
                      <a:extLst>
                        <a:ext uri="{FF2B5EF4-FFF2-40B4-BE49-F238E27FC236}">
                          <a16:creationId xmlns:a16="http://schemas.microsoft.com/office/drawing/2014/main" id="{FDADE7A9-F968-4AA8-B0DC-3EAA9DF85E6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317819" y="3838106"/>
                      <a:ext cx="5087217" cy="2030921"/>
                      <a:chOff x="-284753" y="4523893"/>
                      <a:chExt cx="5070773" cy="1968027"/>
                    </a:xfrm>
                  </p:grpSpPr>
                  <p:grpSp>
                    <p:nvGrpSpPr>
                      <p:cNvPr id="5" name="グループ化 4">
                        <a:extLst>
                          <a:ext uri="{FF2B5EF4-FFF2-40B4-BE49-F238E27FC236}">
                            <a16:creationId xmlns:a16="http://schemas.microsoft.com/office/drawing/2014/main" id="{DEA5AA4D-F11A-4A7A-B05A-F575F087081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14700" y="4523893"/>
                        <a:ext cx="1371320" cy="1430689"/>
                        <a:chOff x="3414700" y="4523893"/>
                        <a:chExt cx="1371320" cy="1430689"/>
                      </a:xfrm>
                    </p:grpSpPr>
                    <p:grpSp>
                      <p:nvGrpSpPr>
                        <p:cNvPr id="8" name="グループ化 7">
                          <a:extLst>
                            <a:ext uri="{FF2B5EF4-FFF2-40B4-BE49-F238E27FC236}">
                              <a16:creationId xmlns:a16="http://schemas.microsoft.com/office/drawing/2014/main" id="{635EB38A-967A-4EFE-B8E8-FA60DE091EC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14700" y="4523893"/>
                          <a:ext cx="1371320" cy="1430689"/>
                          <a:chOff x="3113124" y="3735490"/>
                          <a:chExt cx="1392028" cy="1503983"/>
                        </a:xfrm>
                      </p:grpSpPr>
                      <p:grpSp>
                        <p:nvGrpSpPr>
                          <p:cNvPr id="19" name="グループ化 18">
                            <a:extLst>
                              <a:ext uri="{FF2B5EF4-FFF2-40B4-BE49-F238E27FC236}">
                                <a16:creationId xmlns:a16="http://schemas.microsoft.com/office/drawing/2014/main" id="{0E7832F7-D9F3-4C54-9F9B-6EADEA9E06B2}"/>
                              </a:ext>
                            </a:extLst>
                          </p:cNvPr>
                          <p:cNvGrpSpPr>
                            <a:grpSpLocks noChangeAspect="1"/>
                          </p:cNvGrpSpPr>
                          <p:nvPr/>
                        </p:nvGrpSpPr>
                        <p:grpSpPr bwMode="gray">
                          <a:xfrm>
                            <a:off x="3292267" y="3735490"/>
                            <a:ext cx="685029" cy="806872"/>
                            <a:chOff x="-5995687" y="-525298"/>
                            <a:chExt cx="3372621" cy="3972506"/>
                          </a:xfrm>
                        </p:grpSpPr>
                        <p:sp>
                          <p:nvSpPr>
                            <p:cNvPr id="24" name="Freeform 85">
                              <a:extLst>
                                <a:ext uri="{FF2B5EF4-FFF2-40B4-BE49-F238E27FC236}">
                                  <a16:creationId xmlns:a16="http://schemas.microsoft.com/office/drawing/2014/main" id="{501EAA26-E3A5-43FE-B0E9-D595EB0586BF}"/>
                                </a:ext>
                              </a:extLst>
                            </p:cNvPr>
                            <p:cNvSpPr>
                              <a:spLocks noChangeAspect="1"/>
                            </p:cNvSpPr>
                            <p:nvPr/>
                          </p:nvSpPr>
                          <p:spPr bwMode="gray">
                            <a:xfrm>
                              <a:off x="-5995687" y="-525298"/>
                              <a:ext cx="3372621" cy="3972506"/>
                            </a:xfrm>
                            <a:custGeom>
                              <a:avLst/>
                              <a:gdLst>
                                <a:gd name="T0" fmla="*/ 633 w 655"/>
                                <a:gd name="T1" fmla="*/ 180 h 755"/>
                                <a:gd name="T2" fmla="*/ 467 w 655"/>
                                <a:gd name="T3" fmla="*/ 21 h 755"/>
                                <a:gd name="T4" fmla="*/ 414 w 655"/>
                                <a:gd name="T5" fmla="*/ 0 h 755"/>
                                <a:gd name="T6" fmla="*/ 134 w 655"/>
                                <a:gd name="T7" fmla="*/ 0 h 755"/>
                                <a:gd name="T8" fmla="*/ 81 w 655"/>
                                <a:gd name="T9" fmla="*/ 52 h 755"/>
                                <a:gd name="T10" fmla="*/ 81 w 655"/>
                                <a:gd name="T11" fmla="*/ 105 h 755"/>
                                <a:gd name="T12" fmla="*/ 24 w 655"/>
                                <a:gd name="T13" fmla="*/ 105 h 755"/>
                                <a:gd name="T14" fmla="*/ 0 w 655"/>
                                <a:gd name="T15" fmla="*/ 129 h 755"/>
                                <a:gd name="T16" fmla="*/ 0 w 655"/>
                                <a:gd name="T17" fmla="*/ 273 h 755"/>
                                <a:gd name="T18" fmla="*/ 24 w 655"/>
                                <a:gd name="T19" fmla="*/ 297 h 755"/>
                                <a:gd name="T20" fmla="*/ 81 w 655"/>
                                <a:gd name="T21" fmla="*/ 297 h 755"/>
                                <a:gd name="T22" fmla="*/ 81 w 655"/>
                                <a:gd name="T23" fmla="*/ 703 h 755"/>
                                <a:gd name="T24" fmla="*/ 134 w 655"/>
                                <a:gd name="T25" fmla="*/ 755 h 755"/>
                                <a:gd name="T26" fmla="*/ 603 w 655"/>
                                <a:gd name="T27" fmla="*/ 755 h 755"/>
                                <a:gd name="T28" fmla="*/ 655 w 655"/>
                                <a:gd name="T29" fmla="*/ 703 h 755"/>
                                <a:gd name="T30" fmla="*/ 655 w 655"/>
                                <a:gd name="T31" fmla="*/ 233 h 755"/>
                                <a:gd name="T32" fmla="*/ 633 w 655"/>
                                <a:gd name="T33" fmla="*/ 180 h 755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  <a:cxn ang="0">
                                  <a:pos x="T10" y="T11"/>
                                </a:cxn>
                                <a:cxn ang="0">
                                  <a:pos x="T12" y="T13"/>
                                </a:cxn>
                                <a:cxn ang="0">
                                  <a:pos x="T14" y="T15"/>
                                </a:cxn>
                                <a:cxn ang="0">
                                  <a:pos x="T16" y="T17"/>
                                </a:cxn>
                                <a:cxn ang="0">
                                  <a:pos x="T18" y="T19"/>
                                </a:cxn>
                                <a:cxn ang="0">
                                  <a:pos x="T20" y="T21"/>
                                </a:cxn>
                                <a:cxn ang="0">
                                  <a:pos x="T22" y="T23"/>
                                </a:cxn>
                                <a:cxn ang="0">
                                  <a:pos x="T24" y="T25"/>
                                </a:cxn>
                                <a:cxn ang="0">
                                  <a:pos x="T26" y="T27"/>
                                </a:cxn>
                                <a:cxn ang="0">
                                  <a:pos x="T28" y="T29"/>
                                </a:cxn>
                                <a:cxn ang="0">
                                  <a:pos x="T30" y="T31"/>
                                </a:cxn>
                                <a:cxn ang="0">
                                  <a:pos x="T32" y="T33"/>
                                </a:cxn>
                              </a:cxnLst>
                              <a:rect l="0" t="0" r="r" b="b"/>
                              <a:pathLst>
                                <a:path w="655" h="755">
                                  <a:moveTo>
                                    <a:pt x="633" y="180"/>
                                  </a:moveTo>
                                  <a:cubicBezTo>
                                    <a:pt x="467" y="21"/>
                                    <a:pt x="467" y="21"/>
                                    <a:pt x="467" y="21"/>
                                  </a:cubicBezTo>
                                  <a:cubicBezTo>
                                    <a:pt x="454" y="8"/>
                                    <a:pt x="433" y="0"/>
                                    <a:pt x="414" y="0"/>
                                  </a:cubicBezTo>
                                  <a:cubicBezTo>
                                    <a:pt x="134" y="0"/>
                                    <a:pt x="134" y="0"/>
                                    <a:pt x="134" y="0"/>
                                  </a:cubicBezTo>
                                  <a:cubicBezTo>
                                    <a:pt x="105" y="0"/>
                                    <a:pt x="81" y="23"/>
                                    <a:pt x="81" y="52"/>
                                  </a:cubicBezTo>
                                  <a:cubicBezTo>
                                    <a:pt x="81" y="70"/>
                                    <a:pt x="81" y="88"/>
                                    <a:pt x="81" y="105"/>
                                  </a:cubicBezTo>
                                  <a:cubicBezTo>
                                    <a:pt x="24" y="105"/>
                                    <a:pt x="24" y="105"/>
                                    <a:pt x="24" y="105"/>
                                  </a:cubicBezTo>
                                  <a:cubicBezTo>
                                    <a:pt x="11" y="105"/>
                                    <a:pt x="0" y="116"/>
                                    <a:pt x="0" y="129"/>
                                  </a:cubicBezTo>
                                  <a:cubicBezTo>
                                    <a:pt x="0" y="273"/>
                                    <a:pt x="0" y="273"/>
                                    <a:pt x="0" y="273"/>
                                  </a:cubicBezTo>
                                  <a:cubicBezTo>
                                    <a:pt x="0" y="287"/>
                                    <a:pt x="11" y="297"/>
                                    <a:pt x="24" y="297"/>
                                  </a:cubicBezTo>
                                  <a:cubicBezTo>
                                    <a:pt x="81" y="297"/>
                                    <a:pt x="81" y="297"/>
                                    <a:pt x="81" y="297"/>
                                  </a:cubicBezTo>
                                  <a:cubicBezTo>
                                    <a:pt x="81" y="703"/>
                                    <a:pt x="81" y="703"/>
                                    <a:pt x="81" y="703"/>
                                  </a:cubicBezTo>
                                  <a:cubicBezTo>
                                    <a:pt x="81" y="732"/>
                                    <a:pt x="105" y="755"/>
                                    <a:pt x="134" y="755"/>
                                  </a:cubicBezTo>
                                  <a:cubicBezTo>
                                    <a:pt x="603" y="755"/>
                                    <a:pt x="603" y="755"/>
                                    <a:pt x="603" y="755"/>
                                  </a:cubicBezTo>
                                  <a:cubicBezTo>
                                    <a:pt x="632" y="755"/>
                                    <a:pt x="655" y="732"/>
                                    <a:pt x="655" y="703"/>
                                  </a:cubicBezTo>
                                  <a:cubicBezTo>
                                    <a:pt x="655" y="233"/>
                                    <a:pt x="655" y="233"/>
                                    <a:pt x="655" y="233"/>
                                  </a:cubicBezTo>
                                  <a:cubicBezTo>
                                    <a:pt x="655" y="215"/>
                                    <a:pt x="646" y="193"/>
                                    <a:pt x="633" y="180"/>
                                  </a:cubicBezTo>
                                  <a:close/>
                                </a:path>
                              </a:pathLst>
                            </a:custGeom>
                            <a:solidFill>
                              <a:srgbClr val="002B62"/>
                            </a:solidFill>
                            <a:ln>
                              <a:noFill/>
                            </a:ln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pPr marL="0" marR="0" lvl="0" indent="0" defTabSz="91440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US" sz="1800" b="0" i="0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</a:endParaRPr>
                            </a:p>
                          </p:txBody>
                        </p:sp>
                        <p:sp>
                          <p:nvSpPr>
                            <p:cNvPr id="25" name="フリーフォーム 79">
                              <a:extLst>
                                <a:ext uri="{FF2B5EF4-FFF2-40B4-BE49-F238E27FC236}">
                                  <a16:creationId xmlns:a16="http://schemas.microsoft.com/office/drawing/2014/main" id="{E38409C5-A7F4-43F4-85DC-D331D71FA395}"/>
                                </a:ext>
                              </a:extLst>
                            </p:cNvPr>
                            <p:cNvSpPr>
                              <a:spLocks noChangeAspect="1"/>
                            </p:cNvSpPr>
                            <p:nvPr/>
                          </p:nvSpPr>
                          <p:spPr bwMode="gray">
                            <a:xfrm>
                              <a:off x="-5327581" y="-303443"/>
                              <a:ext cx="2578931" cy="3528795"/>
                            </a:xfrm>
                            <a:custGeom>
                              <a:avLst/>
                              <a:gdLst>
                                <a:gd name="connsiteX0" fmla="*/ 316700 w 1887538"/>
                                <a:gd name="connsiteY0" fmla="*/ 2041525 h 2571750"/>
                                <a:gd name="connsiteX1" fmla="*/ 271463 w 1887538"/>
                                <a:gd name="connsiteY1" fmla="*/ 2085975 h 2571750"/>
                                <a:gd name="connsiteX2" fmla="*/ 316700 w 1887538"/>
                                <a:gd name="connsiteY2" fmla="*/ 2130425 h 2571750"/>
                                <a:gd name="connsiteX3" fmla="*/ 557964 w 1887538"/>
                                <a:gd name="connsiteY3" fmla="*/ 2130425 h 2571750"/>
                                <a:gd name="connsiteX4" fmla="*/ 580583 w 1887538"/>
                                <a:gd name="connsiteY4" fmla="*/ 2130425 h 2571750"/>
                                <a:gd name="connsiteX5" fmla="*/ 614511 w 1887538"/>
                                <a:gd name="connsiteY5" fmla="*/ 2130425 h 2571750"/>
                                <a:gd name="connsiteX6" fmla="*/ 618281 w 1887538"/>
                                <a:gd name="connsiteY6" fmla="*/ 2130425 h 2571750"/>
                                <a:gd name="connsiteX7" fmla="*/ 1564489 w 1887538"/>
                                <a:gd name="connsiteY7" fmla="*/ 2130425 h 2571750"/>
                                <a:gd name="connsiteX8" fmla="*/ 1609726 w 1887538"/>
                                <a:gd name="connsiteY8" fmla="*/ 2085975 h 2571750"/>
                                <a:gd name="connsiteX9" fmla="*/ 1564489 w 1887538"/>
                                <a:gd name="connsiteY9" fmla="*/ 2041525 h 2571750"/>
                                <a:gd name="connsiteX10" fmla="*/ 618281 w 1887538"/>
                                <a:gd name="connsiteY10" fmla="*/ 2041525 h 2571750"/>
                                <a:gd name="connsiteX11" fmla="*/ 610741 w 1887538"/>
                                <a:gd name="connsiteY11" fmla="*/ 2041525 h 2571750"/>
                                <a:gd name="connsiteX12" fmla="*/ 573043 w 1887538"/>
                                <a:gd name="connsiteY12" fmla="*/ 2041525 h 2571750"/>
                                <a:gd name="connsiteX13" fmla="*/ 557964 w 1887538"/>
                                <a:gd name="connsiteY13" fmla="*/ 2041525 h 2571750"/>
                                <a:gd name="connsiteX14" fmla="*/ 316700 w 1887538"/>
                                <a:gd name="connsiteY14" fmla="*/ 2041525 h 2571750"/>
                                <a:gd name="connsiteX15" fmla="*/ 316700 w 1887538"/>
                                <a:gd name="connsiteY15" fmla="*/ 1646237 h 2571750"/>
                                <a:gd name="connsiteX16" fmla="*/ 271463 w 1887538"/>
                                <a:gd name="connsiteY16" fmla="*/ 1694942 h 2571750"/>
                                <a:gd name="connsiteX17" fmla="*/ 316700 w 1887538"/>
                                <a:gd name="connsiteY17" fmla="*/ 1739900 h 2571750"/>
                                <a:gd name="connsiteX18" fmla="*/ 557964 w 1887538"/>
                                <a:gd name="connsiteY18" fmla="*/ 1739900 h 2571750"/>
                                <a:gd name="connsiteX19" fmla="*/ 580583 w 1887538"/>
                                <a:gd name="connsiteY19" fmla="*/ 1739900 h 2571750"/>
                                <a:gd name="connsiteX20" fmla="*/ 614511 w 1887538"/>
                                <a:gd name="connsiteY20" fmla="*/ 1739900 h 2571750"/>
                                <a:gd name="connsiteX21" fmla="*/ 618281 w 1887538"/>
                                <a:gd name="connsiteY21" fmla="*/ 1739900 h 2571750"/>
                                <a:gd name="connsiteX22" fmla="*/ 1564489 w 1887538"/>
                                <a:gd name="connsiteY22" fmla="*/ 1739900 h 2571750"/>
                                <a:gd name="connsiteX23" fmla="*/ 1609726 w 1887538"/>
                                <a:gd name="connsiteY23" fmla="*/ 1694942 h 2571750"/>
                                <a:gd name="connsiteX24" fmla="*/ 1564489 w 1887538"/>
                                <a:gd name="connsiteY24" fmla="*/ 1646237 h 2571750"/>
                                <a:gd name="connsiteX25" fmla="*/ 618281 w 1887538"/>
                                <a:gd name="connsiteY25" fmla="*/ 1646237 h 2571750"/>
                                <a:gd name="connsiteX26" fmla="*/ 610741 w 1887538"/>
                                <a:gd name="connsiteY26" fmla="*/ 1646237 h 2571750"/>
                                <a:gd name="connsiteX27" fmla="*/ 573043 w 1887538"/>
                                <a:gd name="connsiteY27" fmla="*/ 1646237 h 2571750"/>
                                <a:gd name="connsiteX28" fmla="*/ 557964 w 1887538"/>
                                <a:gd name="connsiteY28" fmla="*/ 1646237 h 2571750"/>
                                <a:gd name="connsiteX29" fmla="*/ 316700 w 1887538"/>
                                <a:gd name="connsiteY29" fmla="*/ 1646237 h 2571750"/>
                                <a:gd name="connsiteX30" fmla="*/ 316700 w 1887538"/>
                                <a:gd name="connsiteY30" fmla="*/ 1249362 h 2571750"/>
                                <a:gd name="connsiteX31" fmla="*/ 271463 w 1887538"/>
                                <a:gd name="connsiteY31" fmla="*/ 1298892 h 2571750"/>
                                <a:gd name="connsiteX32" fmla="*/ 316700 w 1887538"/>
                                <a:gd name="connsiteY32" fmla="*/ 1344612 h 2571750"/>
                                <a:gd name="connsiteX33" fmla="*/ 557964 w 1887538"/>
                                <a:gd name="connsiteY33" fmla="*/ 1344612 h 2571750"/>
                                <a:gd name="connsiteX34" fmla="*/ 580583 w 1887538"/>
                                <a:gd name="connsiteY34" fmla="*/ 1344612 h 2571750"/>
                                <a:gd name="connsiteX35" fmla="*/ 614511 w 1887538"/>
                                <a:gd name="connsiteY35" fmla="*/ 1344612 h 2571750"/>
                                <a:gd name="connsiteX36" fmla="*/ 618281 w 1887538"/>
                                <a:gd name="connsiteY36" fmla="*/ 1344612 h 2571750"/>
                                <a:gd name="connsiteX37" fmla="*/ 1564489 w 1887538"/>
                                <a:gd name="connsiteY37" fmla="*/ 1344612 h 2571750"/>
                                <a:gd name="connsiteX38" fmla="*/ 1609726 w 1887538"/>
                                <a:gd name="connsiteY38" fmla="*/ 1298892 h 2571750"/>
                                <a:gd name="connsiteX39" fmla="*/ 1564489 w 1887538"/>
                                <a:gd name="connsiteY39" fmla="*/ 1249362 h 2571750"/>
                                <a:gd name="connsiteX40" fmla="*/ 618281 w 1887538"/>
                                <a:gd name="connsiteY40" fmla="*/ 1249362 h 2571750"/>
                                <a:gd name="connsiteX41" fmla="*/ 610741 w 1887538"/>
                                <a:gd name="connsiteY41" fmla="*/ 1249362 h 2571750"/>
                                <a:gd name="connsiteX42" fmla="*/ 573043 w 1887538"/>
                                <a:gd name="connsiteY42" fmla="*/ 1249362 h 2571750"/>
                                <a:gd name="connsiteX43" fmla="*/ 557964 w 1887538"/>
                                <a:gd name="connsiteY43" fmla="*/ 1249362 h 2571750"/>
                                <a:gd name="connsiteX44" fmla="*/ 316700 w 1887538"/>
                                <a:gd name="connsiteY44" fmla="*/ 1249362 h 2571750"/>
                                <a:gd name="connsiteX45" fmla="*/ 1220789 w 1887538"/>
                                <a:gd name="connsiteY45" fmla="*/ 41276 h 2571750"/>
                                <a:gd name="connsiteX46" fmla="*/ 1843089 w 1887538"/>
                                <a:gd name="connsiteY46" fmla="*/ 639764 h 2571750"/>
                                <a:gd name="connsiteX47" fmla="*/ 1220789 w 1887538"/>
                                <a:gd name="connsiteY47" fmla="*/ 639764 h 2571750"/>
                                <a:gd name="connsiteX48" fmla="*/ 56513 w 1887538"/>
                                <a:gd name="connsiteY48" fmla="*/ 0 h 2571750"/>
                                <a:gd name="connsiteX49" fmla="*/ 557596 w 1887538"/>
                                <a:gd name="connsiteY49" fmla="*/ 0 h 2571750"/>
                                <a:gd name="connsiteX50" fmla="*/ 587736 w 1887538"/>
                                <a:gd name="connsiteY50" fmla="*/ 0 h 2571750"/>
                                <a:gd name="connsiteX51" fmla="*/ 610342 w 1887538"/>
                                <a:gd name="connsiteY51" fmla="*/ 0 h 2571750"/>
                                <a:gd name="connsiteX52" fmla="*/ 617877 w 1887538"/>
                                <a:gd name="connsiteY52" fmla="*/ 0 h 2571750"/>
                                <a:gd name="connsiteX53" fmla="*/ 1115192 w 1887538"/>
                                <a:gd name="connsiteY53" fmla="*/ 0 h 2571750"/>
                                <a:gd name="connsiteX54" fmla="*/ 1130262 w 1887538"/>
                                <a:gd name="connsiteY54" fmla="*/ 0 h 2571750"/>
                                <a:gd name="connsiteX55" fmla="*/ 1130262 w 1887538"/>
                                <a:gd name="connsiteY55" fmla="*/ 681532 h 2571750"/>
                                <a:gd name="connsiteX56" fmla="*/ 1175473 w 1887538"/>
                                <a:gd name="connsiteY56" fmla="*/ 726717 h 2571750"/>
                                <a:gd name="connsiteX57" fmla="*/ 1887538 w 1887538"/>
                                <a:gd name="connsiteY57" fmla="*/ 726717 h 2571750"/>
                                <a:gd name="connsiteX58" fmla="*/ 1887538 w 1887538"/>
                                <a:gd name="connsiteY58" fmla="*/ 745544 h 2571750"/>
                                <a:gd name="connsiteX59" fmla="*/ 1887538 w 1887538"/>
                                <a:gd name="connsiteY59" fmla="*/ 2511504 h 2571750"/>
                                <a:gd name="connsiteX60" fmla="*/ 1827257 w 1887538"/>
                                <a:gd name="connsiteY60" fmla="*/ 2571750 h 2571750"/>
                                <a:gd name="connsiteX61" fmla="*/ 617877 w 1887538"/>
                                <a:gd name="connsiteY61" fmla="*/ 2571750 h 2571750"/>
                                <a:gd name="connsiteX62" fmla="*/ 576434 w 1887538"/>
                                <a:gd name="connsiteY62" fmla="*/ 2571750 h 2571750"/>
                                <a:gd name="connsiteX63" fmla="*/ 557596 w 1887538"/>
                                <a:gd name="connsiteY63" fmla="*/ 2571750 h 2571750"/>
                                <a:gd name="connsiteX64" fmla="*/ 56513 w 1887538"/>
                                <a:gd name="connsiteY64" fmla="*/ 2571750 h 2571750"/>
                                <a:gd name="connsiteX65" fmla="*/ 0 w 1887538"/>
                                <a:gd name="connsiteY65" fmla="*/ 2511504 h 2571750"/>
                                <a:gd name="connsiteX66" fmla="*/ 0 w 1887538"/>
                                <a:gd name="connsiteY66" fmla="*/ 982762 h 2571750"/>
                                <a:gd name="connsiteX67" fmla="*/ 851464 w 1887538"/>
                                <a:gd name="connsiteY67" fmla="*/ 982762 h 2571750"/>
                                <a:gd name="connsiteX68" fmla="*/ 941885 w 1887538"/>
                                <a:gd name="connsiteY68" fmla="*/ 892393 h 2571750"/>
                                <a:gd name="connsiteX69" fmla="*/ 941885 w 1887538"/>
                                <a:gd name="connsiteY69" fmla="*/ 350180 h 2571750"/>
                                <a:gd name="connsiteX70" fmla="*/ 851464 w 1887538"/>
                                <a:gd name="connsiteY70" fmla="*/ 259811 h 2571750"/>
                                <a:gd name="connsiteX71" fmla="*/ 0 w 1887538"/>
                                <a:gd name="connsiteY71" fmla="*/ 259811 h 2571750"/>
                                <a:gd name="connsiteX72" fmla="*/ 0 w 1887538"/>
                                <a:gd name="connsiteY72" fmla="*/ 60246 h 2571750"/>
                                <a:gd name="connsiteX73" fmla="*/ 56513 w 1887538"/>
                                <a:gd name="connsiteY73" fmla="*/ 0 h 2571750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  <a:cxn ang="0">
                                  <a:pos x="connsiteX5" y="connsiteY5"/>
                                </a:cxn>
                                <a:cxn ang="0">
                                  <a:pos x="connsiteX6" y="connsiteY6"/>
                                </a:cxn>
                                <a:cxn ang="0">
                                  <a:pos x="connsiteX7" y="connsiteY7"/>
                                </a:cxn>
                                <a:cxn ang="0">
                                  <a:pos x="connsiteX8" y="connsiteY8"/>
                                </a:cxn>
                                <a:cxn ang="0">
                                  <a:pos x="connsiteX9" y="connsiteY9"/>
                                </a:cxn>
                                <a:cxn ang="0">
                                  <a:pos x="connsiteX10" y="connsiteY10"/>
                                </a:cxn>
                                <a:cxn ang="0">
                                  <a:pos x="connsiteX11" y="connsiteY11"/>
                                </a:cxn>
                                <a:cxn ang="0">
                                  <a:pos x="connsiteX12" y="connsiteY12"/>
                                </a:cxn>
                                <a:cxn ang="0">
                                  <a:pos x="connsiteX13" y="connsiteY13"/>
                                </a:cxn>
                                <a:cxn ang="0">
                                  <a:pos x="connsiteX14" y="connsiteY14"/>
                                </a:cxn>
                                <a:cxn ang="0">
                                  <a:pos x="connsiteX15" y="connsiteY15"/>
                                </a:cxn>
                                <a:cxn ang="0">
                                  <a:pos x="connsiteX16" y="connsiteY16"/>
                                </a:cxn>
                                <a:cxn ang="0">
                                  <a:pos x="connsiteX17" y="connsiteY17"/>
                                </a:cxn>
                                <a:cxn ang="0">
                                  <a:pos x="connsiteX18" y="connsiteY18"/>
                                </a:cxn>
                                <a:cxn ang="0">
                                  <a:pos x="connsiteX19" y="connsiteY19"/>
                                </a:cxn>
                                <a:cxn ang="0">
                                  <a:pos x="connsiteX20" y="connsiteY20"/>
                                </a:cxn>
                                <a:cxn ang="0">
                                  <a:pos x="connsiteX21" y="connsiteY21"/>
                                </a:cxn>
                                <a:cxn ang="0">
                                  <a:pos x="connsiteX22" y="connsiteY22"/>
                                </a:cxn>
                                <a:cxn ang="0">
                                  <a:pos x="connsiteX23" y="connsiteY23"/>
                                </a:cxn>
                                <a:cxn ang="0">
                                  <a:pos x="connsiteX24" y="connsiteY24"/>
                                </a:cxn>
                                <a:cxn ang="0">
                                  <a:pos x="connsiteX25" y="connsiteY25"/>
                                </a:cxn>
                                <a:cxn ang="0">
                                  <a:pos x="connsiteX26" y="connsiteY26"/>
                                </a:cxn>
                                <a:cxn ang="0">
                                  <a:pos x="connsiteX27" y="connsiteY27"/>
                                </a:cxn>
                                <a:cxn ang="0">
                                  <a:pos x="connsiteX28" y="connsiteY28"/>
                                </a:cxn>
                                <a:cxn ang="0">
                                  <a:pos x="connsiteX29" y="connsiteY29"/>
                                </a:cxn>
                                <a:cxn ang="0">
                                  <a:pos x="connsiteX30" y="connsiteY30"/>
                                </a:cxn>
                                <a:cxn ang="0">
                                  <a:pos x="connsiteX31" y="connsiteY31"/>
                                </a:cxn>
                                <a:cxn ang="0">
                                  <a:pos x="connsiteX32" y="connsiteY32"/>
                                </a:cxn>
                                <a:cxn ang="0">
                                  <a:pos x="connsiteX33" y="connsiteY33"/>
                                </a:cxn>
                                <a:cxn ang="0">
                                  <a:pos x="connsiteX34" y="connsiteY34"/>
                                </a:cxn>
                                <a:cxn ang="0">
                                  <a:pos x="connsiteX35" y="connsiteY35"/>
                                </a:cxn>
                                <a:cxn ang="0">
                                  <a:pos x="connsiteX36" y="connsiteY36"/>
                                </a:cxn>
                                <a:cxn ang="0">
                                  <a:pos x="connsiteX37" y="connsiteY37"/>
                                </a:cxn>
                                <a:cxn ang="0">
                                  <a:pos x="connsiteX38" y="connsiteY38"/>
                                </a:cxn>
                                <a:cxn ang="0">
                                  <a:pos x="connsiteX39" y="connsiteY39"/>
                                </a:cxn>
                                <a:cxn ang="0">
                                  <a:pos x="connsiteX40" y="connsiteY40"/>
                                </a:cxn>
                                <a:cxn ang="0">
                                  <a:pos x="connsiteX41" y="connsiteY41"/>
                                </a:cxn>
                                <a:cxn ang="0">
                                  <a:pos x="connsiteX42" y="connsiteY42"/>
                                </a:cxn>
                                <a:cxn ang="0">
                                  <a:pos x="connsiteX43" y="connsiteY43"/>
                                </a:cxn>
                                <a:cxn ang="0">
                                  <a:pos x="connsiteX44" y="connsiteY44"/>
                                </a:cxn>
                                <a:cxn ang="0">
                                  <a:pos x="connsiteX45" y="connsiteY45"/>
                                </a:cxn>
                                <a:cxn ang="0">
                                  <a:pos x="connsiteX46" y="connsiteY46"/>
                                </a:cxn>
                                <a:cxn ang="0">
                                  <a:pos x="connsiteX47" y="connsiteY47"/>
                                </a:cxn>
                                <a:cxn ang="0">
                                  <a:pos x="connsiteX48" y="connsiteY48"/>
                                </a:cxn>
                                <a:cxn ang="0">
                                  <a:pos x="connsiteX49" y="connsiteY49"/>
                                </a:cxn>
                                <a:cxn ang="0">
                                  <a:pos x="connsiteX50" y="connsiteY50"/>
                                </a:cxn>
                                <a:cxn ang="0">
                                  <a:pos x="connsiteX51" y="connsiteY51"/>
                                </a:cxn>
                                <a:cxn ang="0">
                                  <a:pos x="connsiteX52" y="connsiteY52"/>
                                </a:cxn>
                                <a:cxn ang="0">
                                  <a:pos x="connsiteX53" y="connsiteY53"/>
                                </a:cxn>
                                <a:cxn ang="0">
                                  <a:pos x="connsiteX54" y="connsiteY54"/>
                                </a:cxn>
                                <a:cxn ang="0">
                                  <a:pos x="connsiteX55" y="connsiteY55"/>
                                </a:cxn>
                                <a:cxn ang="0">
                                  <a:pos x="connsiteX56" y="connsiteY56"/>
                                </a:cxn>
                                <a:cxn ang="0">
                                  <a:pos x="connsiteX57" y="connsiteY57"/>
                                </a:cxn>
                                <a:cxn ang="0">
                                  <a:pos x="connsiteX58" y="connsiteY58"/>
                                </a:cxn>
                                <a:cxn ang="0">
                                  <a:pos x="connsiteX59" y="connsiteY59"/>
                                </a:cxn>
                                <a:cxn ang="0">
                                  <a:pos x="connsiteX60" y="connsiteY60"/>
                                </a:cxn>
                                <a:cxn ang="0">
                                  <a:pos x="connsiteX61" y="connsiteY61"/>
                                </a:cxn>
                                <a:cxn ang="0">
                                  <a:pos x="connsiteX62" y="connsiteY62"/>
                                </a:cxn>
                                <a:cxn ang="0">
                                  <a:pos x="connsiteX63" y="connsiteY63"/>
                                </a:cxn>
                                <a:cxn ang="0">
                                  <a:pos x="connsiteX64" y="connsiteY64"/>
                                </a:cxn>
                                <a:cxn ang="0">
                                  <a:pos x="connsiteX65" y="connsiteY65"/>
                                </a:cxn>
                                <a:cxn ang="0">
                                  <a:pos x="connsiteX66" y="connsiteY66"/>
                                </a:cxn>
                                <a:cxn ang="0">
                                  <a:pos x="connsiteX67" y="connsiteY67"/>
                                </a:cxn>
                                <a:cxn ang="0">
                                  <a:pos x="connsiteX68" y="connsiteY68"/>
                                </a:cxn>
                                <a:cxn ang="0">
                                  <a:pos x="connsiteX69" y="connsiteY69"/>
                                </a:cxn>
                                <a:cxn ang="0">
                                  <a:pos x="connsiteX70" y="connsiteY70"/>
                                </a:cxn>
                                <a:cxn ang="0">
                                  <a:pos x="connsiteX71" y="connsiteY71"/>
                                </a:cxn>
                                <a:cxn ang="0">
                                  <a:pos x="connsiteX72" y="connsiteY72"/>
                                </a:cxn>
                                <a:cxn ang="0">
                                  <a:pos x="connsiteX73" y="connsiteY73"/>
                                </a:cxn>
                              </a:cxnLst>
                              <a:rect l="l" t="t" r="r" b="b"/>
                              <a:pathLst>
                                <a:path w="1887538" h="2571750">
                                  <a:moveTo>
                                    <a:pt x="316700" y="2041525"/>
                                  </a:moveTo>
                                  <a:cubicBezTo>
                                    <a:pt x="290312" y="2041525"/>
                                    <a:pt x="271463" y="2060046"/>
                                    <a:pt x="271463" y="2085975"/>
                                  </a:cubicBezTo>
                                  <a:cubicBezTo>
                                    <a:pt x="271463" y="2111904"/>
                                    <a:pt x="290312" y="2130425"/>
                                    <a:pt x="316700" y="2130425"/>
                                  </a:cubicBezTo>
                                  <a:cubicBezTo>
                                    <a:pt x="441102" y="2130425"/>
                                    <a:pt x="512727" y="2130425"/>
                                    <a:pt x="557964" y="2130425"/>
                                  </a:cubicBezTo>
                                  <a:cubicBezTo>
                                    <a:pt x="565504" y="2130425"/>
                                    <a:pt x="573043" y="2130425"/>
                                    <a:pt x="580583" y="2130425"/>
                                  </a:cubicBezTo>
                                  <a:cubicBezTo>
                                    <a:pt x="580583" y="2130425"/>
                                    <a:pt x="580583" y="2130425"/>
                                    <a:pt x="614511" y="2130425"/>
                                  </a:cubicBezTo>
                                  <a:cubicBezTo>
                                    <a:pt x="618281" y="2130425"/>
                                    <a:pt x="618281" y="2130425"/>
                                    <a:pt x="618281" y="2130425"/>
                                  </a:cubicBezTo>
                                  <a:cubicBezTo>
                                    <a:pt x="1556949" y="2130425"/>
                                    <a:pt x="1564489" y="2130425"/>
                                    <a:pt x="1564489" y="2130425"/>
                                  </a:cubicBezTo>
                                  <a:cubicBezTo>
                                    <a:pt x="1590877" y="2130425"/>
                                    <a:pt x="1609726" y="2111904"/>
                                    <a:pt x="1609726" y="2085975"/>
                                  </a:cubicBezTo>
                                  <a:cubicBezTo>
                                    <a:pt x="1609726" y="2060046"/>
                                    <a:pt x="1590877" y="2041525"/>
                                    <a:pt x="1564489" y="2041525"/>
                                  </a:cubicBezTo>
                                  <a:cubicBezTo>
                                    <a:pt x="957558" y="2041525"/>
                                    <a:pt x="716294" y="2041525"/>
                                    <a:pt x="618281" y="2041525"/>
                                  </a:cubicBezTo>
                                  <a:cubicBezTo>
                                    <a:pt x="618281" y="2041525"/>
                                    <a:pt x="618281" y="2041525"/>
                                    <a:pt x="610741" y="2041525"/>
                                  </a:cubicBezTo>
                                  <a:cubicBezTo>
                                    <a:pt x="610741" y="2041525"/>
                                    <a:pt x="610741" y="2041525"/>
                                    <a:pt x="573043" y="2041525"/>
                                  </a:cubicBezTo>
                                  <a:cubicBezTo>
                                    <a:pt x="573043" y="2041525"/>
                                    <a:pt x="573043" y="2041525"/>
                                    <a:pt x="557964" y="2041525"/>
                                  </a:cubicBezTo>
                                  <a:cubicBezTo>
                                    <a:pt x="316700" y="2041525"/>
                                    <a:pt x="316700" y="2041525"/>
                                    <a:pt x="316700" y="2041525"/>
                                  </a:cubicBezTo>
                                  <a:close/>
                                  <a:moveTo>
                                    <a:pt x="316700" y="1646237"/>
                                  </a:moveTo>
                                  <a:cubicBezTo>
                                    <a:pt x="290312" y="1646237"/>
                                    <a:pt x="271463" y="1668716"/>
                                    <a:pt x="271463" y="1694942"/>
                                  </a:cubicBezTo>
                                  <a:cubicBezTo>
                                    <a:pt x="271463" y="1717421"/>
                                    <a:pt x="290312" y="1739900"/>
                                    <a:pt x="316700" y="1739900"/>
                                  </a:cubicBezTo>
                                  <a:cubicBezTo>
                                    <a:pt x="441102" y="1739900"/>
                                    <a:pt x="512727" y="1739900"/>
                                    <a:pt x="557964" y="1739900"/>
                                  </a:cubicBezTo>
                                  <a:cubicBezTo>
                                    <a:pt x="565504" y="1739900"/>
                                    <a:pt x="573043" y="1739900"/>
                                    <a:pt x="580583" y="1739900"/>
                                  </a:cubicBezTo>
                                  <a:cubicBezTo>
                                    <a:pt x="580583" y="1739900"/>
                                    <a:pt x="580583" y="1739900"/>
                                    <a:pt x="614511" y="1739900"/>
                                  </a:cubicBezTo>
                                  <a:cubicBezTo>
                                    <a:pt x="614511" y="1739900"/>
                                    <a:pt x="614511" y="1739900"/>
                                    <a:pt x="618281" y="1739900"/>
                                  </a:cubicBezTo>
                                  <a:cubicBezTo>
                                    <a:pt x="1556949" y="1739900"/>
                                    <a:pt x="1564489" y="1739900"/>
                                    <a:pt x="1564489" y="1739900"/>
                                  </a:cubicBezTo>
                                  <a:cubicBezTo>
                                    <a:pt x="1590877" y="1739900"/>
                                    <a:pt x="1609726" y="1717421"/>
                                    <a:pt x="1609726" y="1694942"/>
                                  </a:cubicBezTo>
                                  <a:cubicBezTo>
                                    <a:pt x="1609726" y="1668716"/>
                                    <a:pt x="1590877" y="1646237"/>
                                    <a:pt x="1564489" y="1646237"/>
                                  </a:cubicBezTo>
                                  <a:cubicBezTo>
                                    <a:pt x="957558" y="1646237"/>
                                    <a:pt x="716294" y="1646237"/>
                                    <a:pt x="618281" y="1646237"/>
                                  </a:cubicBezTo>
                                  <a:cubicBezTo>
                                    <a:pt x="618281" y="1646237"/>
                                    <a:pt x="618281" y="1646237"/>
                                    <a:pt x="610741" y="1646237"/>
                                  </a:cubicBezTo>
                                  <a:cubicBezTo>
                                    <a:pt x="610741" y="1646237"/>
                                    <a:pt x="610741" y="1646237"/>
                                    <a:pt x="573043" y="1646237"/>
                                  </a:cubicBezTo>
                                  <a:cubicBezTo>
                                    <a:pt x="573043" y="1646237"/>
                                    <a:pt x="573043" y="1646237"/>
                                    <a:pt x="557964" y="1646237"/>
                                  </a:cubicBezTo>
                                  <a:cubicBezTo>
                                    <a:pt x="316700" y="1646237"/>
                                    <a:pt x="316700" y="1646237"/>
                                    <a:pt x="316700" y="1646237"/>
                                  </a:cubicBezTo>
                                  <a:close/>
                                  <a:moveTo>
                                    <a:pt x="316700" y="1249362"/>
                                  </a:moveTo>
                                  <a:cubicBezTo>
                                    <a:pt x="290312" y="1249362"/>
                                    <a:pt x="271463" y="1272222"/>
                                    <a:pt x="271463" y="1298892"/>
                                  </a:cubicBezTo>
                                  <a:cubicBezTo>
                                    <a:pt x="271463" y="1321752"/>
                                    <a:pt x="290312" y="1344612"/>
                                    <a:pt x="316700" y="1344612"/>
                                  </a:cubicBezTo>
                                  <a:cubicBezTo>
                                    <a:pt x="441102" y="1344612"/>
                                    <a:pt x="512727" y="1344612"/>
                                    <a:pt x="557964" y="1344612"/>
                                  </a:cubicBezTo>
                                  <a:cubicBezTo>
                                    <a:pt x="565504" y="1344612"/>
                                    <a:pt x="573043" y="1344612"/>
                                    <a:pt x="580583" y="1344612"/>
                                  </a:cubicBezTo>
                                  <a:cubicBezTo>
                                    <a:pt x="580583" y="1344612"/>
                                    <a:pt x="580583" y="1344612"/>
                                    <a:pt x="614511" y="1344612"/>
                                  </a:cubicBezTo>
                                  <a:cubicBezTo>
                                    <a:pt x="618281" y="1344612"/>
                                    <a:pt x="618281" y="1344612"/>
                                    <a:pt x="618281" y="1344612"/>
                                  </a:cubicBezTo>
                                  <a:cubicBezTo>
                                    <a:pt x="1556949" y="1344612"/>
                                    <a:pt x="1564489" y="1344612"/>
                                    <a:pt x="1564489" y="1344612"/>
                                  </a:cubicBezTo>
                                  <a:cubicBezTo>
                                    <a:pt x="1590877" y="1344612"/>
                                    <a:pt x="1609726" y="1321752"/>
                                    <a:pt x="1609726" y="1298892"/>
                                  </a:cubicBezTo>
                                  <a:cubicBezTo>
                                    <a:pt x="1609726" y="1272222"/>
                                    <a:pt x="1590877" y="1249362"/>
                                    <a:pt x="1564489" y="1249362"/>
                                  </a:cubicBezTo>
                                  <a:cubicBezTo>
                                    <a:pt x="957558" y="1249362"/>
                                    <a:pt x="716294" y="1249362"/>
                                    <a:pt x="618281" y="1249362"/>
                                  </a:cubicBezTo>
                                  <a:cubicBezTo>
                                    <a:pt x="618281" y="1249362"/>
                                    <a:pt x="618281" y="1249362"/>
                                    <a:pt x="610741" y="1249362"/>
                                  </a:cubicBezTo>
                                  <a:cubicBezTo>
                                    <a:pt x="610741" y="1249362"/>
                                    <a:pt x="610741" y="1249362"/>
                                    <a:pt x="573043" y="1249362"/>
                                  </a:cubicBezTo>
                                  <a:cubicBezTo>
                                    <a:pt x="573043" y="1249362"/>
                                    <a:pt x="573043" y="1249362"/>
                                    <a:pt x="557964" y="1249362"/>
                                  </a:cubicBezTo>
                                  <a:cubicBezTo>
                                    <a:pt x="316700" y="1249362"/>
                                    <a:pt x="316700" y="1249362"/>
                                    <a:pt x="316700" y="1249362"/>
                                  </a:cubicBezTo>
                                  <a:close/>
                                  <a:moveTo>
                                    <a:pt x="1220789" y="41276"/>
                                  </a:moveTo>
                                  <a:lnTo>
                                    <a:pt x="1843089" y="639764"/>
                                  </a:lnTo>
                                  <a:lnTo>
                                    <a:pt x="1220789" y="639764"/>
                                  </a:lnTo>
                                  <a:close/>
                                  <a:moveTo>
                                    <a:pt x="56513" y="0"/>
                                  </a:moveTo>
                                  <a:cubicBezTo>
                                    <a:pt x="346614" y="0"/>
                                    <a:pt x="489780" y="0"/>
                                    <a:pt x="557596" y="0"/>
                                  </a:cubicBezTo>
                                  <a:cubicBezTo>
                                    <a:pt x="568899" y="0"/>
                                    <a:pt x="580201" y="0"/>
                                    <a:pt x="587736" y="0"/>
                                  </a:cubicBezTo>
                                  <a:cubicBezTo>
                                    <a:pt x="587736" y="0"/>
                                    <a:pt x="587736" y="0"/>
                                    <a:pt x="610342" y="0"/>
                                  </a:cubicBezTo>
                                  <a:cubicBezTo>
                                    <a:pt x="610342" y="0"/>
                                    <a:pt x="610342" y="0"/>
                                    <a:pt x="617877" y="0"/>
                                  </a:cubicBezTo>
                                  <a:cubicBezTo>
                                    <a:pt x="1111425" y="0"/>
                                    <a:pt x="1115192" y="0"/>
                                    <a:pt x="1115192" y="0"/>
                                  </a:cubicBezTo>
                                  <a:cubicBezTo>
                                    <a:pt x="1122727" y="0"/>
                                    <a:pt x="1126495" y="0"/>
                                    <a:pt x="1130262" y="0"/>
                                  </a:cubicBezTo>
                                  <a:cubicBezTo>
                                    <a:pt x="1130262" y="677767"/>
                                    <a:pt x="1130262" y="681532"/>
                                    <a:pt x="1130262" y="681532"/>
                                  </a:cubicBezTo>
                                  <a:cubicBezTo>
                                    <a:pt x="1130262" y="707890"/>
                                    <a:pt x="1152868" y="726717"/>
                                    <a:pt x="1175473" y="726717"/>
                                  </a:cubicBezTo>
                                  <a:cubicBezTo>
                                    <a:pt x="1880003" y="726717"/>
                                    <a:pt x="1887538" y="726717"/>
                                    <a:pt x="1887538" y="726717"/>
                                  </a:cubicBezTo>
                                  <a:cubicBezTo>
                                    <a:pt x="1887538" y="734248"/>
                                    <a:pt x="1887538" y="738013"/>
                                    <a:pt x="1887538" y="745544"/>
                                  </a:cubicBezTo>
                                  <a:cubicBezTo>
                                    <a:pt x="1887538" y="2500208"/>
                                    <a:pt x="1887538" y="2511504"/>
                                    <a:pt x="1887538" y="2511504"/>
                                  </a:cubicBezTo>
                                  <a:cubicBezTo>
                                    <a:pt x="1887538" y="2545393"/>
                                    <a:pt x="1861165" y="2571750"/>
                                    <a:pt x="1827257" y="2571750"/>
                                  </a:cubicBezTo>
                                  <a:cubicBezTo>
                                    <a:pt x="1024771" y="2571750"/>
                                    <a:pt x="727135" y="2571750"/>
                                    <a:pt x="617877" y="2571750"/>
                                  </a:cubicBezTo>
                                  <a:cubicBezTo>
                                    <a:pt x="617877" y="2571750"/>
                                    <a:pt x="617877" y="2571750"/>
                                    <a:pt x="576434" y="2571750"/>
                                  </a:cubicBezTo>
                                  <a:cubicBezTo>
                                    <a:pt x="576434" y="2571750"/>
                                    <a:pt x="576434" y="2571750"/>
                                    <a:pt x="557596" y="2571750"/>
                                  </a:cubicBezTo>
                                  <a:cubicBezTo>
                                    <a:pt x="56513" y="2571750"/>
                                    <a:pt x="56513" y="2571750"/>
                                    <a:pt x="56513" y="2571750"/>
                                  </a:cubicBezTo>
                                  <a:cubicBezTo>
                                    <a:pt x="26373" y="2571750"/>
                                    <a:pt x="0" y="2545393"/>
                                    <a:pt x="0" y="2511504"/>
                                  </a:cubicBezTo>
                                  <a:cubicBezTo>
                                    <a:pt x="0" y="1829972"/>
                                    <a:pt x="0" y="1340473"/>
                                    <a:pt x="0" y="982762"/>
                                  </a:cubicBezTo>
                                  <a:cubicBezTo>
                                    <a:pt x="0" y="982762"/>
                                    <a:pt x="0" y="982762"/>
                                    <a:pt x="851464" y="982762"/>
                                  </a:cubicBezTo>
                                  <a:cubicBezTo>
                                    <a:pt x="904210" y="982762"/>
                                    <a:pt x="941885" y="945109"/>
                                    <a:pt x="941885" y="892393"/>
                                  </a:cubicBezTo>
                                  <a:cubicBezTo>
                                    <a:pt x="941885" y="892393"/>
                                    <a:pt x="941885" y="892393"/>
                                    <a:pt x="941885" y="350180"/>
                                  </a:cubicBezTo>
                                  <a:cubicBezTo>
                                    <a:pt x="941885" y="301230"/>
                                    <a:pt x="904210" y="259811"/>
                                    <a:pt x="851464" y="259811"/>
                                  </a:cubicBezTo>
                                  <a:cubicBezTo>
                                    <a:pt x="851464" y="259811"/>
                                    <a:pt x="851464" y="259811"/>
                                    <a:pt x="0" y="259811"/>
                                  </a:cubicBezTo>
                                  <a:cubicBezTo>
                                    <a:pt x="0" y="60246"/>
                                    <a:pt x="0" y="60246"/>
                                    <a:pt x="0" y="60246"/>
                                  </a:cubicBezTo>
                                  <a:cubicBezTo>
                                    <a:pt x="0" y="26358"/>
                                    <a:pt x="26373" y="0"/>
                                    <a:pt x="56513" y="0"/>
                                  </a:cubicBezTo>
                                  <a:close/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lvl="0" indent="0" defTabSz="91440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0" name="ストライプ矢印 74">
                            <a:extLst>
                              <a:ext uri="{FF2B5EF4-FFF2-40B4-BE49-F238E27FC236}">
                                <a16:creationId xmlns:a16="http://schemas.microsoft.com/office/drawing/2014/main" id="{9EDCF404-E70E-4DB2-9488-04A25FAC81D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3113124" y="4717522"/>
                            <a:ext cx="1392028" cy="521951"/>
                          </a:xfrm>
                          <a:prstGeom prst="stripedRightArrow">
                            <a:avLst/>
                          </a:prstGeom>
                          <a:noFill/>
                          <a:ln w="19050">
                            <a:solidFill>
                              <a:srgbClr val="002060"/>
                            </a:solidFill>
                          </a:ln>
                          <a:effectLst/>
                        </p:spPr>
                        <p:txBody>
          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/>
                            <a:endParaRPr kumimoji="1" lang="ja-JP" altLang="en-US" b="1" dirty="0">
                              <a:latin typeface="+mn-ea"/>
                            </a:endParaRPr>
                          </a:p>
                        </p:txBody>
                      </p:sp>
                    </p:grpSp>
                    <p:sp>
                      <p:nvSpPr>
                        <p:cNvPr id="10" name="テキスト ボックス 9">
                          <a:extLst>
                            <a:ext uri="{FF2B5EF4-FFF2-40B4-BE49-F238E27FC236}">
                              <a16:creationId xmlns:a16="http://schemas.microsoft.com/office/drawing/2014/main" id="{DE3A3525-CBCD-4070-9A15-A4335750F63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18035" y="5278535"/>
                          <a:ext cx="1174179" cy="26842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kumimoji="1" lang="en-US" altLang="ja-JP" sz="1200" b="1" dirty="0" smtClean="0"/>
                            <a:t>Kym</a:t>
                          </a:r>
                          <a:r>
                            <a:rPr lang="ja-JP" altLang="en-US" sz="1200" b="1" dirty="0" smtClean="0"/>
                            <a:t> </a:t>
                          </a:r>
                          <a:r>
                            <a:rPr lang="en-US" altLang="ja-JP" sz="1200" b="1" dirty="0" smtClean="0"/>
                            <a:t>file</a:t>
                          </a:r>
                          <a:endParaRPr kumimoji="1" lang="ja-JP" altLang="en-US" sz="1200" b="1" dirty="0"/>
                        </a:p>
                      </p:txBody>
                    </p:sp>
                  </p:grpSp>
                  <p:sp>
                    <p:nvSpPr>
                      <p:cNvPr id="7" name="テキスト ボックス 6">
                        <a:extLst>
                          <a:ext uri="{FF2B5EF4-FFF2-40B4-BE49-F238E27FC236}">
                            <a16:creationId xmlns:a16="http://schemas.microsoft.com/office/drawing/2014/main" id="{DD160A23-C758-4065-8CEF-0CD0B83F447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-284753" y="6223499"/>
                        <a:ext cx="1247330" cy="2684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kumimoji="1" lang="en-US" altLang="ja-JP" sz="1200" b="1" dirty="0" smtClean="0"/>
                          <a:t>ITA</a:t>
                        </a:r>
                        <a:r>
                          <a:rPr lang="ja-JP" altLang="en-US" sz="1200" b="1" dirty="0"/>
                          <a:t> </a:t>
                        </a:r>
                        <a:r>
                          <a:rPr lang="en-US" altLang="ja-JP" sz="1200" b="1" dirty="0" smtClean="0"/>
                          <a:t>server </a:t>
                        </a:r>
                        <a:r>
                          <a:rPr kumimoji="1" lang="en-US" altLang="ja-JP" sz="1200" b="1" dirty="0" smtClean="0"/>
                          <a:t>A</a:t>
                        </a:r>
                        <a:endParaRPr kumimoji="1" lang="ja-JP" altLang="en-US" sz="1200" b="1" dirty="0"/>
                      </a:p>
                    </p:txBody>
                  </p:sp>
                </p:grpSp>
                <p:grpSp>
                  <p:nvGrpSpPr>
                    <p:cNvPr id="18" name="グループ化 17">
                      <a:extLst>
                        <a:ext uri="{FF2B5EF4-FFF2-40B4-BE49-F238E27FC236}">
                          <a16:creationId xmlns:a16="http://schemas.microsoft.com/office/drawing/2014/main" id="{07AC5F45-A6D8-4E6B-83FF-A4728EE1AD6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8565" y="4163855"/>
                      <a:ext cx="2319194" cy="1732006"/>
                      <a:chOff x="738565" y="4163855"/>
                      <a:chExt cx="2319194" cy="1732006"/>
                    </a:xfrm>
                  </p:grpSpPr>
                  <p:pic>
                    <p:nvPicPr>
                      <p:cNvPr id="40" name="図 39">
                        <a:extLst>
                          <a:ext uri="{FF2B5EF4-FFF2-40B4-BE49-F238E27FC236}">
                            <a16:creationId xmlns:a16="http://schemas.microsoft.com/office/drawing/2014/main" id="{402B094A-ADAE-4411-814F-D7C380CC3727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38565" y="4163855"/>
                        <a:ext cx="2319194" cy="1732006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41" name="テキスト ボックス 40">
                        <a:extLst>
                          <a:ext uri="{FF2B5EF4-FFF2-40B4-BE49-F238E27FC236}">
                            <a16:creationId xmlns:a16="http://schemas.microsoft.com/office/drawing/2014/main" id="{C0622653-783E-46FA-B56E-80ADD437C12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394848" y="4358861"/>
                        <a:ext cx="1201286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ja-JP" sz="1400" b="1" dirty="0" smtClean="0"/>
                          <a:t>Menu </a:t>
                        </a:r>
                        <a:r>
                          <a:rPr kumimoji="1" lang="en-US" altLang="ja-JP" sz="1400" b="1" dirty="0" smtClean="0"/>
                          <a:t>A</a:t>
                        </a:r>
                        <a:endParaRPr kumimoji="1" lang="ja-JP" altLang="en-US" sz="1400" b="1" dirty="0"/>
                      </a:p>
                    </p:txBody>
                  </p:sp>
                </p:grpSp>
              </p:grpSp>
              <p:sp>
                <p:nvSpPr>
                  <p:cNvPr id="48" name="テキスト ボックス 47">
                    <a:extLst>
                      <a:ext uri="{FF2B5EF4-FFF2-40B4-BE49-F238E27FC236}">
                        <a16:creationId xmlns:a16="http://schemas.microsoft.com/office/drawing/2014/main" id="{1E2DA3E3-3C24-4875-9EAD-2764957D3B1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3230" y="3815541"/>
                    <a:ext cx="79211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ja-JP" sz="1200" b="1" dirty="0">
                        <a:solidFill>
                          <a:schemeClr val="bg1"/>
                        </a:solidFill>
                      </a:rPr>
                      <a:t>	</a:t>
                    </a:r>
                    <a:r>
                      <a:rPr kumimoji="1" lang="en-US" altLang="ja-JP" sz="1200" b="1" dirty="0" err="1">
                        <a:solidFill>
                          <a:schemeClr val="bg1"/>
                        </a:solidFill>
                      </a:rPr>
                      <a:t>kym</a:t>
                    </a:r>
                    <a:endParaRPr kumimoji="1" lang="ja-JP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3E5BA548-4D85-4EAC-BA5C-B95A096445CE}"/>
                    </a:ext>
                  </a:extLst>
                </p:cNvPr>
                <p:cNvSpPr txBox="1"/>
                <p:nvPr/>
              </p:nvSpPr>
              <p:spPr>
                <a:xfrm>
                  <a:off x="840741" y="5321903"/>
                  <a:ext cx="1912308" cy="2160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050" b="1" dirty="0">
                      <a:solidFill>
                        <a:srgbClr val="FF0000"/>
                      </a:solidFill>
                    </a:rPr>
                    <a:t>No.3</a:t>
                  </a:r>
                  <a:r>
                    <a:rPr lang="en-US" altLang="ja-JP" sz="1050" b="1" dirty="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ja-JP" sz="1050" b="1" dirty="0">
                      <a:solidFill>
                        <a:srgbClr val="FF0000"/>
                      </a:solidFill>
                    </a:rPr>
                    <a:t>2022/01/03 17:00</a:t>
                  </a:r>
                  <a:endParaRPr kumimoji="1" lang="ja-JP" altLang="en-US" sz="1050" b="1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DA95716C-E5CC-4E72-9E37-0BEC5EE6CF73}"/>
                  </a:ext>
                </a:extLst>
              </p:cNvPr>
              <p:cNvSpPr txBox="1"/>
              <p:nvPr/>
            </p:nvSpPr>
            <p:spPr>
              <a:xfrm>
                <a:off x="1181014" y="5052983"/>
                <a:ext cx="1912308" cy="216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050" b="1" dirty="0">
                    <a:solidFill>
                      <a:srgbClr val="FF0000"/>
                    </a:solidFill>
                  </a:rPr>
                  <a:t>No.</a:t>
                </a:r>
                <a:r>
                  <a:rPr lang="en-US" altLang="ja-JP" sz="1050" b="1" dirty="0">
                    <a:solidFill>
                      <a:srgbClr val="FF0000"/>
                    </a:solidFill>
                  </a:rPr>
                  <a:t>2 </a:t>
                </a:r>
                <a:r>
                  <a:rPr kumimoji="1" lang="en-US" altLang="ja-JP" sz="1050" b="1" dirty="0">
                    <a:solidFill>
                      <a:srgbClr val="FF0000"/>
                    </a:solidFill>
                  </a:rPr>
                  <a:t>2022/01/02 17:00</a:t>
                </a:r>
                <a:endParaRPr kumimoji="1" lang="ja-JP" altLang="en-US" sz="105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89AE2258-C855-4758-B120-13B959076E54}"/>
                  </a:ext>
                </a:extLst>
              </p:cNvPr>
              <p:cNvSpPr txBox="1"/>
              <p:nvPr/>
            </p:nvSpPr>
            <p:spPr>
              <a:xfrm>
                <a:off x="1181014" y="4807868"/>
                <a:ext cx="1912308" cy="216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:r>
                  <a:rPr kumimoji="1" lang="en-US" altLang="ja-JP" sz="1050" b="1" dirty="0"/>
                  <a:t>No.1</a:t>
                </a:r>
                <a:r>
                  <a:rPr lang="en-US" altLang="ja-JP" sz="1050" b="1" dirty="0"/>
                  <a:t> </a:t>
                </a:r>
                <a:r>
                  <a:rPr kumimoji="1" lang="en-US" altLang="ja-JP" sz="1050" b="1" dirty="0"/>
                  <a:t>2022/01/01 17:00</a:t>
                </a:r>
                <a:endParaRPr kumimoji="1" lang="ja-JP" altLang="en-US" sz="1050" b="1" dirty="0"/>
              </a:p>
            </p:txBody>
          </p:sp>
        </p:grpSp>
        <p:pic>
          <p:nvPicPr>
            <p:cNvPr id="86" name="図 85">
              <a:extLst>
                <a:ext uri="{FF2B5EF4-FFF2-40B4-BE49-F238E27FC236}">
                  <a16:creationId xmlns:a16="http://schemas.microsoft.com/office/drawing/2014/main" id="{645ACD5F-3A58-4E92-B4AD-85326D119A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8860" y="4082386"/>
              <a:ext cx="588780" cy="1162252"/>
            </a:xfrm>
            <a:prstGeom prst="rect">
              <a:avLst/>
            </a:prstGeom>
          </p:spPr>
        </p:pic>
      </p:grp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FBD26EDC-1062-462B-ACC9-3F12A65B24DD}"/>
              </a:ext>
            </a:extLst>
          </p:cNvPr>
          <p:cNvSpPr/>
          <p:nvPr/>
        </p:nvSpPr>
        <p:spPr bwMode="auto">
          <a:xfrm>
            <a:off x="6200477" y="2802080"/>
            <a:ext cx="1084706" cy="442446"/>
          </a:xfrm>
          <a:prstGeom prst="rect">
            <a:avLst/>
          </a:prstGeom>
          <a:solidFill>
            <a:srgbClr val="042368"/>
          </a:solidFill>
          <a:ln w="12700">
            <a:solidFill>
              <a:srgbClr val="042368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chemeClr val="bg1"/>
                </a:solidFill>
                <a:latin typeface="+mn-ea"/>
              </a:rPr>
              <a:t>Before </a:t>
            </a:r>
            <a:br>
              <a:rPr lang="en-US" altLang="ja-JP" sz="1200" b="1" dirty="0" smtClean="0">
                <a:solidFill>
                  <a:schemeClr val="bg1"/>
                </a:solidFill>
                <a:latin typeface="+mn-ea"/>
              </a:rPr>
            </a:br>
            <a:r>
              <a:rPr lang="en-US" altLang="ja-JP" sz="1200" b="1" dirty="0" smtClean="0">
                <a:solidFill>
                  <a:schemeClr val="bg1"/>
                </a:solidFill>
                <a:latin typeface="+mn-ea"/>
              </a:rPr>
              <a:t>importing</a:t>
            </a:r>
            <a:endParaRPr kumimoji="1" lang="ja-JP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06894A49-AE33-4F87-89B9-CB1E93DC6A04}"/>
              </a:ext>
            </a:extLst>
          </p:cNvPr>
          <p:cNvSpPr/>
          <p:nvPr/>
        </p:nvSpPr>
        <p:spPr bwMode="auto">
          <a:xfrm>
            <a:off x="6197435" y="4609461"/>
            <a:ext cx="1084705" cy="428581"/>
          </a:xfrm>
          <a:prstGeom prst="rect">
            <a:avLst/>
          </a:prstGeom>
          <a:solidFill>
            <a:srgbClr val="042368"/>
          </a:solidFill>
          <a:ln w="12700">
            <a:solidFill>
              <a:srgbClr val="042368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chemeClr val="bg1"/>
                </a:solidFill>
                <a:latin typeface="+mn-ea"/>
              </a:rPr>
              <a:t>After </a:t>
            </a:r>
            <a:br>
              <a:rPr lang="en-US" altLang="ja-JP" sz="1200" b="1" dirty="0" smtClean="0">
                <a:solidFill>
                  <a:schemeClr val="bg1"/>
                </a:solidFill>
                <a:latin typeface="+mn-ea"/>
              </a:rPr>
            </a:br>
            <a:r>
              <a:rPr lang="en-US" altLang="ja-JP" sz="1200" b="1" dirty="0" smtClean="0">
                <a:solidFill>
                  <a:schemeClr val="bg1"/>
                </a:solidFill>
                <a:latin typeface="+mn-ea"/>
              </a:rPr>
              <a:t>importing</a:t>
            </a:r>
            <a:endParaRPr kumimoji="1" lang="ja-JP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51DD5274-0C8D-49AF-A27C-6065F2DC25AC}"/>
              </a:ext>
            </a:extLst>
          </p:cNvPr>
          <p:cNvSpPr txBox="1"/>
          <p:nvPr/>
        </p:nvSpPr>
        <p:spPr>
          <a:xfrm>
            <a:off x="4974490" y="5312133"/>
            <a:ext cx="1251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 smtClean="0"/>
              <a:t>ITA</a:t>
            </a:r>
            <a:r>
              <a:rPr lang="ja-JP" altLang="en-US" sz="1200" b="1" dirty="0"/>
              <a:t> </a:t>
            </a:r>
            <a:r>
              <a:rPr lang="en-US" altLang="ja-JP" sz="1200" b="1" dirty="0" smtClean="0"/>
              <a:t>server </a:t>
            </a:r>
            <a:r>
              <a:rPr kumimoji="1" lang="en-US" altLang="ja-JP" sz="1200" b="1" dirty="0" smtClean="0"/>
              <a:t>B</a:t>
            </a:r>
            <a:endParaRPr kumimoji="1" lang="ja-JP" altLang="en-US" sz="1200" b="1" dirty="0"/>
          </a:p>
        </p:txBody>
      </p:sp>
      <p:pic>
        <p:nvPicPr>
          <p:cNvPr id="57" name="図 56">
            <a:extLst>
              <a:ext uri="{FF2B5EF4-FFF2-40B4-BE49-F238E27FC236}">
                <a16:creationId xmlns:a16="http://schemas.microsoft.com/office/drawing/2014/main" id="{A4610431-8BDB-4994-A895-1ACD220F5F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6447" y="4078966"/>
            <a:ext cx="588780" cy="1162252"/>
          </a:xfrm>
          <a:prstGeom prst="rect">
            <a:avLst/>
          </a:prstGeom>
        </p:spPr>
      </p:pic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74902FB3-FD4F-45A1-9623-85EA20D860B5}"/>
              </a:ext>
            </a:extLst>
          </p:cNvPr>
          <p:cNvSpPr/>
          <p:nvPr/>
        </p:nvSpPr>
        <p:spPr bwMode="auto">
          <a:xfrm>
            <a:off x="6200479" y="2807111"/>
            <a:ext cx="2762911" cy="1583052"/>
          </a:xfrm>
          <a:prstGeom prst="rect">
            <a:avLst/>
          </a:prstGeom>
          <a:noFill/>
          <a:ln w="19050">
            <a:solidFill>
              <a:srgbClr val="042368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70096652-F901-4689-8EA9-A87987236CD4}"/>
              </a:ext>
            </a:extLst>
          </p:cNvPr>
          <p:cNvSpPr/>
          <p:nvPr/>
        </p:nvSpPr>
        <p:spPr bwMode="auto">
          <a:xfrm>
            <a:off x="6200479" y="4617389"/>
            <a:ext cx="2749217" cy="1846657"/>
          </a:xfrm>
          <a:prstGeom prst="rect">
            <a:avLst/>
          </a:prstGeom>
          <a:noFill/>
          <a:ln w="19050">
            <a:solidFill>
              <a:srgbClr val="042368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5F3BA62C-E823-4EA0-8594-7A616AEA3754}"/>
              </a:ext>
            </a:extLst>
          </p:cNvPr>
          <p:cNvSpPr/>
          <p:nvPr/>
        </p:nvSpPr>
        <p:spPr bwMode="auto">
          <a:xfrm>
            <a:off x="7377970" y="4353711"/>
            <a:ext cx="588780" cy="554129"/>
          </a:xfrm>
          <a:prstGeom prst="downArrow">
            <a:avLst>
              <a:gd name="adj1" fmla="val 50000"/>
              <a:gd name="adj2" fmla="val 55604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C3A6186-8BF8-4B7C-8EA7-2375028D3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2</a:t>
            </a:r>
            <a:r>
              <a:rPr kumimoji="1" lang="en-US" altLang="ja-JP" dirty="0"/>
              <a:t>.5 </a:t>
            </a:r>
            <a:r>
              <a:rPr kumimoji="1" lang="en-US" altLang="ja-JP" dirty="0" smtClean="0"/>
              <a:t>Mode overview (3/3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76904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3. Excel bulk import/export function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3823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8" cy="5616476"/>
          </a:xfrm>
        </p:spPr>
        <p:txBody>
          <a:bodyPr/>
          <a:lstStyle/>
          <a:p>
            <a:r>
              <a:rPr kumimoji="1" lang="en-US" altLang="ja-JP" b="1" dirty="0" smtClean="0"/>
              <a:t>Excel bulk export/import function overview</a:t>
            </a:r>
            <a:endParaRPr lang="en-US" altLang="ja-JP" b="1" dirty="0"/>
          </a:p>
          <a:p>
            <a:pPr indent="0">
              <a:buNone/>
            </a:pPr>
            <a:r>
              <a:rPr lang="en-US" altLang="ja-JP" sz="1600" dirty="0" smtClean="0"/>
              <a:t>The Excel Bulk export/import function allows users to download and upload multiple files from/to menus.</a:t>
            </a:r>
            <a:endParaRPr lang="en-US" altLang="ja-JP" sz="1600" dirty="0"/>
          </a:p>
          <a:p>
            <a:pPr indent="0">
              <a:buNone/>
            </a:pPr>
            <a:r>
              <a:rPr lang="en-US" altLang="ja-JP" sz="1600" dirty="0" smtClean="0"/>
              <a:t>※users can press the “Excel output” button in the “Display/List” in menus in order to download bigger amount of data registered to ITA.</a:t>
            </a:r>
          </a:p>
          <a:p>
            <a:pPr indent="0">
              <a:buNone/>
            </a:pPr>
            <a:r>
              <a:rPr lang="en-US" altLang="ja-JP" sz="1600" dirty="0" smtClean="0"/>
              <a:t>Users can then change the contents of the excel files and then upload them collectively to the menus.</a:t>
            </a:r>
            <a:endParaRPr lang="ja-JP" altLang="en-US" sz="1600" dirty="0"/>
          </a:p>
          <a:p>
            <a:pPr marL="0" indent="0">
              <a:buNone/>
            </a:pPr>
            <a:endParaRPr lang="ja-JP" altLang="en-US" sz="1600" dirty="0" smtClean="0"/>
          </a:p>
          <a:p>
            <a:pPr marL="0" indent="0">
              <a:buNone/>
            </a:pPr>
            <a:endParaRPr lang="en-US" altLang="ja-JP" sz="1600" b="1" dirty="0" smtClean="0"/>
          </a:p>
        </p:txBody>
      </p:sp>
      <p:sp>
        <p:nvSpPr>
          <p:cNvPr id="4" name="タイトル 1"/>
          <p:cNvSpPr txBox="1">
            <a:spLocks noGrp="1"/>
          </p:cNvSpPr>
          <p:nvPr>
            <p:ph type="title"/>
          </p:nvPr>
        </p:nvSpPr>
        <p:spPr bwMode="gray"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kern="0" dirty="0" smtClean="0"/>
              <a:t>3.1 </a:t>
            </a:r>
            <a:r>
              <a:rPr lang="en-US" altLang="ja-JP" dirty="0" smtClean="0"/>
              <a:t>Overview</a:t>
            </a:r>
            <a:r>
              <a:rPr lang="ja-JP" altLang="en-US" kern="0" dirty="0" smtClean="0"/>
              <a:t>　</a:t>
            </a:r>
            <a:endParaRPr lang="en-US" kern="0" dirty="0"/>
          </a:p>
        </p:txBody>
      </p:sp>
      <p:sp>
        <p:nvSpPr>
          <p:cNvPr id="33" name="正方形/長方形 32"/>
          <p:cNvSpPr/>
          <p:nvPr/>
        </p:nvSpPr>
        <p:spPr bwMode="auto">
          <a:xfrm>
            <a:off x="86533" y="3429000"/>
            <a:ext cx="8964488" cy="2520349"/>
          </a:xfrm>
          <a:prstGeom prst="rect">
            <a:avLst/>
          </a:prstGeom>
          <a:noFill/>
          <a:ln w="38100">
            <a:solidFill>
              <a:srgbClr val="00206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41912" y="3251584"/>
            <a:ext cx="187573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 smtClean="0"/>
              <a:t>Export</a:t>
            </a:r>
            <a:endParaRPr kumimoji="1" lang="ja-JP" altLang="en-US" b="1" dirty="0"/>
          </a:p>
        </p:txBody>
      </p:sp>
      <p:sp>
        <p:nvSpPr>
          <p:cNvPr id="35" name="フリーフォーム 34"/>
          <p:cNvSpPr>
            <a:spLocks noChangeAspect="1"/>
          </p:cNvSpPr>
          <p:nvPr/>
        </p:nvSpPr>
        <p:spPr bwMode="gray">
          <a:xfrm>
            <a:off x="362228" y="3277922"/>
            <a:ext cx="279851" cy="264735"/>
          </a:xfrm>
          <a:custGeom>
            <a:avLst/>
            <a:gdLst>
              <a:gd name="connsiteX0" fmla="*/ 9636 w 739775"/>
              <a:gd name="connsiteY0" fmla="*/ 450579 h 699817"/>
              <a:gd name="connsiteX1" fmla="*/ 68937 w 739775"/>
              <a:gd name="connsiteY1" fmla="*/ 450579 h 699817"/>
              <a:gd name="connsiteX2" fmla="*/ 78573 w 739775"/>
              <a:gd name="connsiteY2" fmla="*/ 460194 h 699817"/>
              <a:gd name="connsiteX3" fmla="*/ 78573 w 739775"/>
              <a:gd name="connsiteY3" fmla="*/ 611807 h 699817"/>
              <a:gd name="connsiteX4" fmla="*/ 88210 w 739775"/>
              <a:gd name="connsiteY4" fmla="*/ 621422 h 699817"/>
              <a:gd name="connsiteX5" fmla="*/ 651566 w 739775"/>
              <a:gd name="connsiteY5" fmla="*/ 621422 h 699817"/>
              <a:gd name="connsiteX6" fmla="*/ 661202 w 739775"/>
              <a:gd name="connsiteY6" fmla="*/ 611807 h 699817"/>
              <a:gd name="connsiteX7" fmla="*/ 661202 w 739775"/>
              <a:gd name="connsiteY7" fmla="*/ 460194 h 699817"/>
              <a:gd name="connsiteX8" fmla="*/ 671579 w 739775"/>
              <a:gd name="connsiteY8" fmla="*/ 450579 h 699817"/>
              <a:gd name="connsiteX9" fmla="*/ 730139 w 739775"/>
              <a:gd name="connsiteY9" fmla="*/ 450579 h 699817"/>
              <a:gd name="connsiteX10" fmla="*/ 739775 w 739775"/>
              <a:gd name="connsiteY10" fmla="*/ 460194 h 699817"/>
              <a:gd name="connsiteX11" fmla="*/ 739775 w 739775"/>
              <a:gd name="connsiteY11" fmla="*/ 689463 h 699817"/>
              <a:gd name="connsiteX12" fmla="*/ 730139 w 739775"/>
              <a:gd name="connsiteY12" fmla="*/ 699817 h 699817"/>
              <a:gd name="connsiteX13" fmla="*/ 9636 w 739775"/>
              <a:gd name="connsiteY13" fmla="*/ 699817 h 699817"/>
              <a:gd name="connsiteX14" fmla="*/ 0 w 739775"/>
              <a:gd name="connsiteY14" fmla="*/ 689463 h 699817"/>
              <a:gd name="connsiteX15" fmla="*/ 0 w 739775"/>
              <a:gd name="connsiteY15" fmla="*/ 460194 h 699817"/>
              <a:gd name="connsiteX16" fmla="*/ 9636 w 739775"/>
              <a:gd name="connsiteY16" fmla="*/ 450579 h 699817"/>
              <a:gd name="connsiteX17" fmla="*/ 376238 w 739775"/>
              <a:gd name="connsiteY17" fmla="*/ 0 h 699817"/>
              <a:gd name="connsiteX18" fmla="*/ 384035 w 739775"/>
              <a:gd name="connsiteY18" fmla="*/ 5575 h 699817"/>
              <a:gd name="connsiteX19" fmla="*/ 447899 w 739775"/>
              <a:gd name="connsiteY19" fmla="*/ 116351 h 699817"/>
              <a:gd name="connsiteX20" fmla="*/ 463494 w 739775"/>
              <a:gd name="connsiteY20" fmla="*/ 143858 h 699817"/>
              <a:gd name="connsiteX21" fmla="*/ 527358 w 739775"/>
              <a:gd name="connsiteY21" fmla="*/ 253890 h 699817"/>
              <a:gd name="connsiteX22" fmla="*/ 519189 w 739775"/>
              <a:gd name="connsiteY22" fmla="*/ 268016 h 699817"/>
              <a:gd name="connsiteX23" fmla="*/ 427038 w 739775"/>
              <a:gd name="connsiteY23" fmla="*/ 268016 h 699817"/>
              <a:gd name="connsiteX24" fmla="*/ 427038 w 739775"/>
              <a:gd name="connsiteY24" fmla="*/ 276447 h 699817"/>
              <a:gd name="connsiteX25" fmla="*/ 427038 w 739775"/>
              <a:gd name="connsiteY25" fmla="*/ 569934 h 699817"/>
              <a:gd name="connsiteX26" fmla="*/ 410958 w 739775"/>
              <a:gd name="connsiteY26" fmla="*/ 585517 h 699817"/>
              <a:gd name="connsiteX27" fmla="*/ 340788 w 739775"/>
              <a:gd name="connsiteY27" fmla="*/ 585517 h 699817"/>
              <a:gd name="connsiteX28" fmla="*/ 325438 w 739775"/>
              <a:gd name="connsiteY28" fmla="*/ 569934 h 699817"/>
              <a:gd name="connsiteX29" fmla="*/ 325438 w 739775"/>
              <a:gd name="connsiteY29" fmla="*/ 268016 h 699817"/>
              <a:gd name="connsiteX30" fmla="*/ 318112 w 739775"/>
              <a:gd name="connsiteY30" fmla="*/ 268016 h 699817"/>
              <a:gd name="connsiteX31" fmla="*/ 232545 w 739775"/>
              <a:gd name="connsiteY31" fmla="*/ 268016 h 699817"/>
              <a:gd name="connsiteX32" fmla="*/ 225119 w 739775"/>
              <a:gd name="connsiteY32" fmla="*/ 253890 h 699817"/>
              <a:gd name="connsiteX33" fmla="*/ 288982 w 739775"/>
              <a:gd name="connsiteY33" fmla="*/ 143858 h 699817"/>
              <a:gd name="connsiteX34" fmla="*/ 304577 w 739775"/>
              <a:gd name="connsiteY34" fmla="*/ 116351 h 699817"/>
              <a:gd name="connsiteX35" fmla="*/ 368441 w 739775"/>
              <a:gd name="connsiteY35" fmla="*/ 5575 h 699817"/>
              <a:gd name="connsiteX36" fmla="*/ 376238 w 739775"/>
              <a:gd name="connsiteY36" fmla="*/ 0 h 69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739775" h="699817">
                <a:moveTo>
                  <a:pt x="9636" y="450579"/>
                </a:moveTo>
                <a:cubicBezTo>
                  <a:pt x="68937" y="450579"/>
                  <a:pt x="68937" y="450579"/>
                  <a:pt x="68937" y="450579"/>
                </a:cubicBezTo>
                <a:cubicBezTo>
                  <a:pt x="74126" y="450579"/>
                  <a:pt x="78573" y="455017"/>
                  <a:pt x="78573" y="460194"/>
                </a:cubicBezTo>
                <a:cubicBezTo>
                  <a:pt x="78573" y="611807"/>
                  <a:pt x="78573" y="611807"/>
                  <a:pt x="78573" y="611807"/>
                </a:cubicBezTo>
                <a:cubicBezTo>
                  <a:pt x="78573" y="616984"/>
                  <a:pt x="83021" y="621422"/>
                  <a:pt x="88210" y="621422"/>
                </a:cubicBezTo>
                <a:cubicBezTo>
                  <a:pt x="651566" y="621422"/>
                  <a:pt x="651566" y="621422"/>
                  <a:pt x="651566" y="621422"/>
                </a:cubicBezTo>
                <a:cubicBezTo>
                  <a:pt x="656754" y="621422"/>
                  <a:pt x="661202" y="616984"/>
                  <a:pt x="661202" y="611807"/>
                </a:cubicBezTo>
                <a:cubicBezTo>
                  <a:pt x="661202" y="460194"/>
                  <a:pt x="661202" y="460194"/>
                  <a:pt x="661202" y="460194"/>
                </a:cubicBezTo>
                <a:cubicBezTo>
                  <a:pt x="661202" y="455017"/>
                  <a:pt x="665649" y="450579"/>
                  <a:pt x="671579" y="450579"/>
                </a:cubicBezTo>
                <a:cubicBezTo>
                  <a:pt x="730139" y="450579"/>
                  <a:pt x="730139" y="450579"/>
                  <a:pt x="730139" y="450579"/>
                </a:cubicBezTo>
                <a:cubicBezTo>
                  <a:pt x="735328" y="450579"/>
                  <a:pt x="739775" y="455017"/>
                  <a:pt x="739775" y="460194"/>
                </a:cubicBezTo>
                <a:lnTo>
                  <a:pt x="739775" y="689463"/>
                </a:lnTo>
                <a:cubicBezTo>
                  <a:pt x="739775" y="695380"/>
                  <a:pt x="735328" y="699817"/>
                  <a:pt x="730139" y="699817"/>
                </a:cubicBezTo>
                <a:cubicBezTo>
                  <a:pt x="9636" y="699817"/>
                  <a:pt x="9636" y="699817"/>
                  <a:pt x="9636" y="699817"/>
                </a:cubicBezTo>
                <a:cubicBezTo>
                  <a:pt x="4448" y="699817"/>
                  <a:pt x="0" y="695380"/>
                  <a:pt x="0" y="689463"/>
                </a:cubicBezTo>
                <a:cubicBezTo>
                  <a:pt x="0" y="460194"/>
                  <a:pt x="0" y="460194"/>
                  <a:pt x="0" y="460194"/>
                </a:cubicBezTo>
                <a:cubicBezTo>
                  <a:pt x="0" y="455017"/>
                  <a:pt x="4448" y="450579"/>
                  <a:pt x="9636" y="450579"/>
                </a:cubicBezTo>
                <a:close/>
                <a:moveTo>
                  <a:pt x="376238" y="0"/>
                </a:moveTo>
                <a:cubicBezTo>
                  <a:pt x="379023" y="0"/>
                  <a:pt x="381808" y="1858"/>
                  <a:pt x="384035" y="5575"/>
                </a:cubicBezTo>
                <a:cubicBezTo>
                  <a:pt x="447899" y="116351"/>
                  <a:pt x="447899" y="116351"/>
                  <a:pt x="447899" y="116351"/>
                </a:cubicBezTo>
                <a:cubicBezTo>
                  <a:pt x="452355" y="123785"/>
                  <a:pt x="459038" y="135680"/>
                  <a:pt x="463494" y="143858"/>
                </a:cubicBezTo>
                <a:cubicBezTo>
                  <a:pt x="527358" y="253890"/>
                  <a:pt x="527358" y="253890"/>
                  <a:pt x="527358" y="253890"/>
                </a:cubicBezTo>
                <a:cubicBezTo>
                  <a:pt x="531813" y="261325"/>
                  <a:pt x="528100" y="268016"/>
                  <a:pt x="519189" y="268016"/>
                </a:cubicBezTo>
                <a:lnTo>
                  <a:pt x="427038" y="268016"/>
                </a:lnTo>
                <a:lnTo>
                  <a:pt x="427038" y="276447"/>
                </a:lnTo>
                <a:cubicBezTo>
                  <a:pt x="427038" y="569934"/>
                  <a:pt x="427038" y="569934"/>
                  <a:pt x="427038" y="569934"/>
                </a:cubicBezTo>
                <a:cubicBezTo>
                  <a:pt x="427038" y="578839"/>
                  <a:pt x="419729" y="585517"/>
                  <a:pt x="410958" y="585517"/>
                </a:cubicBezTo>
                <a:cubicBezTo>
                  <a:pt x="340788" y="585517"/>
                  <a:pt x="340788" y="585517"/>
                  <a:pt x="340788" y="585517"/>
                </a:cubicBezTo>
                <a:cubicBezTo>
                  <a:pt x="332747" y="585517"/>
                  <a:pt x="325438" y="578839"/>
                  <a:pt x="325438" y="569934"/>
                </a:cubicBezTo>
                <a:lnTo>
                  <a:pt x="325438" y="268016"/>
                </a:lnTo>
                <a:lnTo>
                  <a:pt x="318112" y="268016"/>
                </a:lnTo>
                <a:cubicBezTo>
                  <a:pt x="232545" y="268016"/>
                  <a:pt x="232545" y="268016"/>
                  <a:pt x="232545" y="268016"/>
                </a:cubicBezTo>
                <a:cubicBezTo>
                  <a:pt x="224376" y="268016"/>
                  <a:pt x="220663" y="261325"/>
                  <a:pt x="225119" y="253890"/>
                </a:cubicBezTo>
                <a:cubicBezTo>
                  <a:pt x="288982" y="143858"/>
                  <a:pt x="288982" y="143858"/>
                  <a:pt x="288982" y="143858"/>
                </a:cubicBezTo>
                <a:cubicBezTo>
                  <a:pt x="293438" y="135680"/>
                  <a:pt x="300121" y="123785"/>
                  <a:pt x="304577" y="116351"/>
                </a:cubicBezTo>
                <a:cubicBezTo>
                  <a:pt x="368441" y="5575"/>
                  <a:pt x="368441" y="5575"/>
                  <a:pt x="368441" y="5575"/>
                </a:cubicBezTo>
                <a:cubicBezTo>
                  <a:pt x="370669" y="1858"/>
                  <a:pt x="373453" y="0"/>
                  <a:pt x="37623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102402" y="3259608"/>
            <a:ext cx="23203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b">
            <a:spAutoFit/>
          </a:bodyPr>
          <a:lstStyle/>
          <a:p>
            <a:pPr algn="ctr"/>
            <a:r>
              <a:rPr lang="en-US" altLang="ja-JP" b="1" dirty="0" smtClean="0"/>
              <a:t>Import</a:t>
            </a:r>
            <a:endParaRPr kumimoji="1" lang="ja-JP" altLang="en-US" b="1" dirty="0"/>
          </a:p>
        </p:txBody>
      </p:sp>
      <p:pic>
        <p:nvPicPr>
          <p:cNvPr id="37" name="図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573" y="3310601"/>
            <a:ext cx="279851" cy="242056"/>
          </a:xfrm>
          <a:prstGeom prst="rect">
            <a:avLst/>
          </a:prstGeom>
        </p:spPr>
      </p:pic>
      <p:grpSp>
        <p:nvGrpSpPr>
          <p:cNvPr id="38" name="グループ化 37"/>
          <p:cNvGrpSpPr/>
          <p:nvPr/>
        </p:nvGrpSpPr>
        <p:grpSpPr>
          <a:xfrm>
            <a:off x="86533" y="4132715"/>
            <a:ext cx="1402496" cy="1546488"/>
            <a:chOff x="552021" y="2836401"/>
            <a:chExt cx="970516" cy="1013450"/>
          </a:xfrm>
        </p:grpSpPr>
        <p:pic>
          <p:nvPicPr>
            <p:cNvPr id="39" name="図 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4912" y="2836401"/>
              <a:ext cx="443217" cy="756075"/>
            </a:xfrm>
            <a:prstGeom prst="rect">
              <a:avLst/>
            </a:prstGeom>
          </p:spPr>
        </p:pic>
        <p:sp>
          <p:nvSpPr>
            <p:cNvPr id="40" name="テキスト ボックス 39"/>
            <p:cNvSpPr txBox="1"/>
            <p:nvPr/>
          </p:nvSpPr>
          <p:spPr>
            <a:xfrm>
              <a:off x="552021" y="3668327"/>
              <a:ext cx="970516" cy="181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b="1" dirty="0" smtClean="0"/>
                <a:t>ITA</a:t>
              </a:r>
              <a:r>
                <a:rPr lang="ja-JP" altLang="en-US" sz="1200" b="1" dirty="0"/>
                <a:t> </a:t>
              </a:r>
              <a:r>
                <a:rPr lang="en-US" altLang="ja-JP" sz="1200" b="1" dirty="0" smtClean="0"/>
                <a:t>Server </a:t>
              </a:r>
              <a:r>
                <a:rPr kumimoji="1" lang="en-US" altLang="ja-JP" sz="1200" b="1" dirty="0" smtClean="0"/>
                <a:t>A</a:t>
              </a:r>
              <a:endParaRPr kumimoji="1" lang="ja-JP" altLang="en-US" sz="1200" b="1" dirty="0"/>
            </a:p>
          </p:txBody>
        </p:sp>
      </p:grpSp>
      <p:sp>
        <p:nvSpPr>
          <p:cNvPr id="41" name="ストライプ矢印 40"/>
          <p:cNvSpPr/>
          <p:nvPr/>
        </p:nvSpPr>
        <p:spPr bwMode="auto">
          <a:xfrm>
            <a:off x="1380499" y="4162647"/>
            <a:ext cx="2123788" cy="604459"/>
          </a:xfrm>
          <a:prstGeom prst="stripedRightArrow">
            <a:avLst/>
          </a:prstGeom>
          <a:noFill/>
          <a:ln w="19050">
            <a:solidFill>
              <a:srgbClr val="00206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latin typeface="+mn-ea"/>
              </a:rPr>
              <a:t>Bulk export</a:t>
            </a:r>
            <a:endParaRPr kumimoji="1" lang="ja-JP" altLang="en-US" sz="1400" b="1" dirty="0">
              <a:latin typeface="+mn-ea"/>
            </a:endParaRPr>
          </a:p>
        </p:txBody>
      </p:sp>
      <p:grpSp>
        <p:nvGrpSpPr>
          <p:cNvPr id="42" name="グループ化 41"/>
          <p:cNvGrpSpPr/>
          <p:nvPr/>
        </p:nvGrpSpPr>
        <p:grpSpPr>
          <a:xfrm>
            <a:off x="3870166" y="4164806"/>
            <a:ext cx="1940670" cy="1449167"/>
            <a:chOff x="1907526" y="2615300"/>
            <a:chExt cx="1411771" cy="1035840"/>
          </a:xfrm>
        </p:grpSpPr>
        <p:grpSp>
          <p:nvGrpSpPr>
            <p:cNvPr id="43" name="グループ化 42"/>
            <p:cNvGrpSpPr>
              <a:grpSpLocks noChangeAspect="1"/>
            </p:cNvGrpSpPr>
            <p:nvPr/>
          </p:nvGrpSpPr>
          <p:grpSpPr bwMode="gray">
            <a:xfrm>
              <a:off x="2319461" y="2615300"/>
              <a:ext cx="625474" cy="720000"/>
              <a:chOff x="-2227263" y="1692275"/>
              <a:chExt cx="2468563" cy="2841625"/>
            </a:xfrm>
          </p:grpSpPr>
          <p:sp>
            <p:nvSpPr>
              <p:cNvPr id="52" name="Freeform 85"/>
              <p:cNvSpPr>
                <a:spLocks noChangeAspect="1"/>
              </p:cNvSpPr>
              <p:nvPr/>
            </p:nvSpPr>
            <p:spPr bwMode="gray">
              <a:xfrm>
                <a:off x="-2227263" y="1692275"/>
                <a:ext cx="2468563" cy="2841625"/>
              </a:xfrm>
              <a:custGeom>
                <a:avLst/>
                <a:gdLst>
                  <a:gd name="T0" fmla="*/ 633 w 655"/>
                  <a:gd name="T1" fmla="*/ 180 h 755"/>
                  <a:gd name="T2" fmla="*/ 467 w 655"/>
                  <a:gd name="T3" fmla="*/ 21 h 755"/>
                  <a:gd name="T4" fmla="*/ 414 w 655"/>
                  <a:gd name="T5" fmla="*/ 0 h 755"/>
                  <a:gd name="T6" fmla="*/ 134 w 655"/>
                  <a:gd name="T7" fmla="*/ 0 h 755"/>
                  <a:gd name="T8" fmla="*/ 81 w 655"/>
                  <a:gd name="T9" fmla="*/ 52 h 755"/>
                  <a:gd name="T10" fmla="*/ 81 w 655"/>
                  <a:gd name="T11" fmla="*/ 105 h 755"/>
                  <a:gd name="T12" fmla="*/ 24 w 655"/>
                  <a:gd name="T13" fmla="*/ 105 h 755"/>
                  <a:gd name="T14" fmla="*/ 0 w 655"/>
                  <a:gd name="T15" fmla="*/ 129 h 755"/>
                  <a:gd name="T16" fmla="*/ 0 w 655"/>
                  <a:gd name="T17" fmla="*/ 273 h 755"/>
                  <a:gd name="T18" fmla="*/ 24 w 655"/>
                  <a:gd name="T19" fmla="*/ 297 h 755"/>
                  <a:gd name="T20" fmla="*/ 81 w 655"/>
                  <a:gd name="T21" fmla="*/ 297 h 755"/>
                  <a:gd name="T22" fmla="*/ 81 w 655"/>
                  <a:gd name="T23" fmla="*/ 703 h 755"/>
                  <a:gd name="T24" fmla="*/ 134 w 655"/>
                  <a:gd name="T25" fmla="*/ 755 h 755"/>
                  <a:gd name="T26" fmla="*/ 603 w 655"/>
                  <a:gd name="T27" fmla="*/ 755 h 755"/>
                  <a:gd name="T28" fmla="*/ 655 w 655"/>
                  <a:gd name="T29" fmla="*/ 703 h 755"/>
                  <a:gd name="T30" fmla="*/ 655 w 655"/>
                  <a:gd name="T31" fmla="*/ 233 h 755"/>
                  <a:gd name="T32" fmla="*/ 633 w 655"/>
                  <a:gd name="T33" fmla="*/ 180 h 7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55" h="755">
                    <a:moveTo>
                      <a:pt x="633" y="180"/>
                    </a:moveTo>
                    <a:cubicBezTo>
                      <a:pt x="467" y="21"/>
                      <a:pt x="467" y="21"/>
                      <a:pt x="467" y="21"/>
                    </a:cubicBezTo>
                    <a:cubicBezTo>
                      <a:pt x="454" y="8"/>
                      <a:pt x="433" y="0"/>
                      <a:pt x="414" y="0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105" y="0"/>
                      <a:pt x="81" y="23"/>
                      <a:pt x="81" y="52"/>
                    </a:cubicBezTo>
                    <a:cubicBezTo>
                      <a:pt x="81" y="70"/>
                      <a:pt x="81" y="88"/>
                      <a:pt x="81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11" y="105"/>
                      <a:pt x="0" y="116"/>
                      <a:pt x="0" y="129"/>
                    </a:cubicBezTo>
                    <a:cubicBezTo>
                      <a:pt x="0" y="273"/>
                      <a:pt x="0" y="273"/>
                      <a:pt x="0" y="273"/>
                    </a:cubicBezTo>
                    <a:cubicBezTo>
                      <a:pt x="0" y="287"/>
                      <a:pt x="11" y="297"/>
                      <a:pt x="24" y="297"/>
                    </a:cubicBezTo>
                    <a:cubicBezTo>
                      <a:pt x="81" y="297"/>
                      <a:pt x="81" y="297"/>
                      <a:pt x="81" y="297"/>
                    </a:cubicBezTo>
                    <a:cubicBezTo>
                      <a:pt x="81" y="703"/>
                      <a:pt x="81" y="703"/>
                      <a:pt x="81" y="703"/>
                    </a:cubicBezTo>
                    <a:cubicBezTo>
                      <a:pt x="81" y="732"/>
                      <a:pt x="105" y="755"/>
                      <a:pt x="134" y="755"/>
                    </a:cubicBezTo>
                    <a:cubicBezTo>
                      <a:pt x="603" y="755"/>
                      <a:pt x="603" y="755"/>
                      <a:pt x="603" y="755"/>
                    </a:cubicBezTo>
                    <a:cubicBezTo>
                      <a:pt x="632" y="755"/>
                      <a:pt x="655" y="732"/>
                      <a:pt x="655" y="703"/>
                    </a:cubicBezTo>
                    <a:cubicBezTo>
                      <a:pt x="655" y="233"/>
                      <a:pt x="655" y="233"/>
                      <a:pt x="655" y="233"/>
                    </a:cubicBezTo>
                    <a:cubicBezTo>
                      <a:pt x="655" y="215"/>
                      <a:pt x="646" y="193"/>
                      <a:pt x="633" y="180"/>
                    </a:cubicBezTo>
                    <a:close/>
                  </a:path>
                </a:pathLst>
              </a:custGeom>
              <a:solidFill>
                <a:srgbClr val="002B6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" name="フリーフォーム 52"/>
              <p:cNvSpPr>
                <a:spLocks noChangeAspect="1"/>
              </p:cNvSpPr>
              <p:nvPr/>
            </p:nvSpPr>
            <p:spPr bwMode="gray">
              <a:xfrm>
                <a:off x="-1782764" y="1827212"/>
                <a:ext cx="1887538" cy="2571750"/>
              </a:xfrm>
              <a:custGeom>
                <a:avLst/>
                <a:gdLst>
                  <a:gd name="connsiteX0" fmla="*/ 316700 w 1887538"/>
                  <a:gd name="connsiteY0" fmla="*/ 2041525 h 2571750"/>
                  <a:gd name="connsiteX1" fmla="*/ 271463 w 1887538"/>
                  <a:gd name="connsiteY1" fmla="*/ 2085975 h 2571750"/>
                  <a:gd name="connsiteX2" fmla="*/ 316700 w 1887538"/>
                  <a:gd name="connsiteY2" fmla="*/ 2130425 h 2571750"/>
                  <a:gd name="connsiteX3" fmla="*/ 557964 w 1887538"/>
                  <a:gd name="connsiteY3" fmla="*/ 2130425 h 2571750"/>
                  <a:gd name="connsiteX4" fmla="*/ 580583 w 1887538"/>
                  <a:gd name="connsiteY4" fmla="*/ 2130425 h 2571750"/>
                  <a:gd name="connsiteX5" fmla="*/ 614511 w 1887538"/>
                  <a:gd name="connsiteY5" fmla="*/ 2130425 h 2571750"/>
                  <a:gd name="connsiteX6" fmla="*/ 618281 w 1887538"/>
                  <a:gd name="connsiteY6" fmla="*/ 2130425 h 2571750"/>
                  <a:gd name="connsiteX7" fmla="*/ 1564489 w 1887538"/>
                  <a:gd name="connsiteY7" fmla="*/ 2130425 h 2571750"/>
                  <a:gd name="connsiteX8" fmla="*/ 1609726 w 1887538"/>
                  <a:gd name="connsiteY8" fmla="*/ 2085975 h 2571750"/>
                  <a:gd name="connsiteX9" fmla="*/ 1564489 w 1887538"/>
                  <a:gd name="connsiteY9" fmla="*/ 2041525 h 2571750"/>
                  <a:gd name="connsiteX10" fmla="*/ 618281 w 1887538"/>
                  <a:gd name="connsiteY10" fmla="*/ 2041525 h 2571750"/>
                  <a:gd name="connsiteX11" fmla="*/ 610741 w 1887538"/>
                  <a:gd name="connsiteY11" fmla="*/ 2041525 h 2571750"/>
                  <a:gd name="connsiteX12" fmla="*/ 573043 w 1887538"/>
                  <a:gd name="connsiteY12" fmla="*/ 2041525 h 2571750"/>
                  <a:gd name="connsiteX13" fmla="*/ 557964 w 1887538"/>
                  <a:gd name="connsiteY13" fmla="*/ 2041525 h 2571750"/>
                  <a:gd name="connsiteX14" fmla="*/ 316700 w 1887538"/>
                  <a:gd name="connsiteY14" fmla="*/ 2041525 h 2571750"/>
                  <a:gd name="connsiteX15" fmla="*/ 316700 w 1887538"/>
                  <a:gd name="connsiteY15" fmla="*/ 1646237 h 2571750"/>
                  <a:gd name="connsiteX16" fmla="*/ 271463 w 1887538"/>
                  <a:gd name="connsiteY16" fmla="*/ 1694942 h 2571750"/>
                  <a:gd name="connsiteX17" fmla="*/ 316700 w 1887538"/>
                  <a:gd name="connsiteY17" fmla="*/ 1739900 h 2571750"/>
                  <a:gd name="connsiteX18" fmla="*/ 557964 w 1887538"/>
                  <a:gd name="connsiteY18" fmla="*/ 1739900 h 2571750"/>
                  <a:gd name="connsiteX19" fmla="*/ 580583 w 1887538"/>
                  <a:gd name="connsiteY19" fmla="*/ 1739900 h 2571750"/>
                  <a:gd name="connsiteX20" fmla="*/ 614511 w 1887538"/>
                  <a:gd name="connsiteY20" fmla="*/ 1739900 h 2571750"/>
                  <a:gd name="connsiteX21" fmla="*/ 618281 w 1887538"/>
                  <a:gd name="connsiteY21" fmla="*/ 1739900 h 2571750"/>
                  <a:gd name="connsiteX22" fmla="*/ 1564489 w 1887538"/>
                  <a:gd name="connsiteY22" fmla="*/ 1739900 h 2571750"/>
                  <a:gd name="connsiteX23" fmla="*/ 1609726 w 1887538"/>
                  <a:gd name="connsiteY23" fmla="*/ 1694942 h 2571750"/>
                  <a:gd name="connsiteX24" fmla="*/ 1564489 w 1887538"/>
                  <a:gd name="connsiteY24" fmla="*/ 1646237 h 2571750"/>
                  <a:gd name="connsiteX25" fmla="*/ 618281 w 1887538"/>
                  <a:gd name="connsiteY25" fmla="*/ 1646237 h 2571750"/>
                  <a:gd name="connsiteX26" fmla="*/ 610741 w 1887538"/>
                  <a:gd name="connsiteY26" fmla="*/ 1646237 h 2571750"/>
                  <a:gd name="connsiteX27" fmla="*/ 573043 w 1887538"/>
                  <a:gd name="connsiteY27" fmla="*/ 1646237 h 2571750"/>
                  <a:gd name="connsiteX28" fmla="*/ 557964 w 1887538"/>
                  <a:gd name="connsiteY28" fmla="*/ 1646237 h 2571750"/>
                  <a:gd name="connsiteX29" fmla="*/ 316700 w 1887538"/>
                  <a:gd name="connsiteY29" fmla="*/ 1646237 h 2571750"/>
                  <a:gd name="connsiteX30" fmla="*/ 316700 w 1887538"/>
                  <a:gd name="connsiteY30" fmla="*/ 1249362 h 2571750"/>
                  <a:gd name="connsiteX31" fmla="*/ 271463 w 1887538"/>
                  <a:gd name="connsiteY31" fmla="*/ 1298892 h 2571750"/>
                  <a:gd name="connsiteX32" fmla="*/ 316700 w 1887538"/>
                  <a:gd name="connsiteY32" fmla="*/ 1344612 h 2571750"/>
                  <a:gd name="connsiteX33" fmla="*/ 557964 w 1887538"/>
                  <a:gd name="connsiteY33" fmla="*/ 1344612 h 2571750"/>
                  <a:gd name="connsiteX34" fmla="*/ 580583 w 1887538"/>
                  <a:gd name="connsiteY34" fmla="*/ 1344612 h 2571750"/>
                  <a:gd name="connsiteX35" fmla="*/ 614511 w 1887538"/>
                  <a:gd name="connsiteY35" fmla="*/ 1344612 h 2571750"/>
                  <a:gd name="connsiteX36" fmla="*/ 618281 w 1887538"/>
                  <a:gd name="connsiteY36" fmla="*/ 1344612 h 2571750"/>
                  <a:gd name="connsiteX37" fmla="*/ 1564489 w 1887538"/>
                  <a:gd name="connsiteY37" fmla="*/ 1344612 h 2571750"/>
                  <a:gd name="connsiteX38" fmla="*/ 1609726 w 1887538"/>
                  <a:gd name="connsiteY38" fmla="*/ 1298892 h 2571750"/>
                  <a:gd name="connsiteX39" fmla="*/ 1564489 w 1887538"/>
                  <a:gd name="connsiteY39" fmla="*/ 1249362 h 2571750"/>
                  <a:gd name="connsiteX40" fmla="*/ 618281 w 1887538"/>
                  <a:gd name="connsiteY40" fmla="*/ 1249362 h 2571750"/>
                  <a:gd name="connsiteX41" fmla="*/ 610741 w 1887538"/>
                  <a:gd name="connsiteY41" fmla="*/ 1249362 h 2571750"/>
                  <a:gd name="connsiteX42" fmla="*/ 573043 w 1887538"/>
                  <a:gd name="connsiteY42" fmla="*/ 1249362 h 2571750"/>
                  <a:gd name="connsiteX43" fmla="*/ 557964 w 1887538"/>
                  <a:gd name="connsiteY43" fmla="*/ 1249362 h 2571750"/>
                  <a:gd name="connsiteX44" fmla="*/ 316700 w 1887538"/>
                  <a:gd name="connsiteY44" fmla="*/ 1249362 h 2571750"/>
                  <a:gd name="connsiteX45" fmla="*/ 1220789 w 1887538"/>
                  <a:gd name="connsiteY45" fmla="*/ 41276 h 2571750"/>
                  <a:gd name="connsiteX46" fmla="*/ 1843089 w 1887538"/>
                  <a:gd name="connsiteY46" fmla="*/ 639764 h 2571750"/>
                  <a:gd name="connsiteX47" fmla="*/ 1220789 w 1887538"/>
                  <a:gd name="connsiteY47" fmla="*/ 639764 h 2571750"/>
                  <a:gd name="connsiteX48" fmla="*/ 56513 w 1887538"/>
                  <a:gd name="connsiteY48" fmla="*/ 0 h 2571750"/>
                  <a:gd name="connsiteX49" fmla="*/ 557596 w 1887538"/>
                  <a:gd name="connsiteY49" fmla="*/ 0 h 2571750"/>
                  <a:gd name="connsiteX50" fmla="*/ 587736 w 1887538"/>
                  <a:gd name="connsiteY50" fmla="*/ 0 h 2571750"/>
                  <a:gd name="connsiteX51" fmla="*/ 610342 w 1887538"/>
                  <a:gd name="connsiteY51" fmla="*/ 0 h 2571750"/>
                  <a:gd name="connsiteX52" fmla="*/ 617877 w 1887538"/>
                  <a:gd name="connsiteY52" fmla="*/ 0 h 2571750"/>
                  <a:gd name="connsiteX53" fmla="*/ 1115192 w 1887538"/>
                  <a:gd name="connsiteY53" fmla="*/ 0 h 2571750"/>
                  <a:gd name="connsiteX54" fmla="*/ 1130262 w 1887538"/>
                  <a:gd name="connsiteY54" fmla="*/ 0 h 2571750"/>
                  <a:gd name="connsiteX55" fmla="*/ 1130262 w 1887538"/>
                  <a:gd name="connsiteY55" fmla="*/ 681532 h 2571750"/>
                  <a:gd name="connsiteX56" fmla="*/ 1175473 w 1887538"/>
                  <a:gd name="connsiteY56" fmla="*/ 726717 h 2571750"/>
                  <a:gd name="connsiteX57" fmla="*/ 1887538 w 1887538"/>
                  <a:gd name="connsiteY57" fmla="*/ 726717 h 2571750"/>
                  <a:gd name="connsiteX58" fmla="*/ 1887538 w 1887538"/>
                  <a:gd name="connsiteY58" fmla="*/ 745544 h 2571750"/>
                  <a:gd name="connsiteX59" fmla="*/ 1887538 w 1887538"/>
                  <a:gd name="connsiteY59" fmla="*/ 2511504 h 2571750"/>
                  <a:gd name="connsiteX60" fmla="*/ 1827257 w 1887538"/>
                  <a:gd name="connsiteY60" fmla="*/ 2571750 h 2571750"/>
                  <a:gd name="connsiteX61" fmla="*/ 617877 w 1887538"/>
                  <a:gd name="connsiteY61" fmla="*/ 2571750 h 2571750"/>
                  <a:gd name="connsiteX62" fmla="*/ 576434 w 1887538"/>
                  <a:gd name="connsiteY62" fmla="*/ 2571750 h 2571750"/>
                  <a:gd name="connsiteX63" fmla="*/ 557596 w 1887538"/>
                  <a:gd name="connsiteY63" fmla="*/ 2571750 h 2571750"/>
                  <a:gd name="connsiteX64" fmla="*/ 56513 w 1887538"/>
                  <a:gd name="connsiteY64" fmla="*/ 2571750 h 2571750"/>
                  <a:gd name="connsiteX65" fmla="*/ 0 w 1887538"/>
                  <a:gd name="connsiteY65" fmla="*/ 2511504 h 2571750"/>
                  <a:gd name="connsiteX66" fmla="*/ 0 w 1887538"/>
                  <a:gd name="connsiteY66" fmla="*/ 982762 h 2571750"/>
                  <a:gd name="connsiteX67" fmla="*/ 851464 w 1887538"/>
                  <a:gd name="connsiteY67" fmla="*/ 982762 h 2571750"/>
                  <a:gd name="connsiteX68" fmla="*/ 941885 w 1887538"/>
                  <a:gd name="connsiteY68" fmla="*/ 892393 h 2571750"/>
                  <a:gd name="connsiteX69" fmla="*/ 941885 w 1887538"/>
                  <a:gd name="connsiteY69" fmla="*/ 350180 h 2571750"/>
                  <a:gd name="connsiteX70" fmla="*/ 851464 w 1887538"/>
                  <a:gd name="connsiteY70" fmla="*/ 259811 h 2571750"/>
                  <a:gd name="connsiteX71" fmla="*/ 0 w 1887538"/>
                  <a:gd name="connsiteY71" fmla="*/ 259811 h 2571750"/>
                  <a:gd name="connsiteX72" fmla="*/ 0 w 1887538"/>
                  <a:gd name="connsiteY72" fmla="*/ 60246 h 2571750"/>
                  <a:gd name="connsiteX73" fmla="*/ 56513 w 1887538"/>
                  <a:gd name="connsiteY73" fmla="*/ 0 h 2571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1887538" h="2571750">
                    <a:moveTo>
                      <a:pt x="316700" y="2041525"/>
                    </a:moveTo>
                    <a:cubicBezTo>
                      <a:pt x="290312" y="2041525"/>
                      <a:pt x="271463" y="2060046"/>
                      <a:pt x="271463" y="2085975"/>
                    </a:cubicBezTo>
                    <a:cubicBezTo>
                      <a:pt x="271463" y="2111904"/>
                      <a:pt x="290312" y="2130425"/>
                      <a:pt x="316700" y="2130425"/>
                    </a:cubicBezTo>
                    <a:cubicBezTo>
                      <a:pt x="441102" y="2130425"/>
                      <a:pt x="512727" y="2130425"/>
                      <a:pt x="557964" y="2130425"/>
                    </a:cubicBezTo>
                    <a:cubicBezTo>
                      <a:pt x="565504" y="2130425"/>
                      <a:pt x="573043" y="2130425"/>
                      <a:pt x="580583" y="2130425"/>
                    </a:cubicBezTo>
                    <a:cubicBezTo>
                      <a:pt x="580583" y="2130425"/>
                      <a:pt x="580583" y="2130425"/>
                      <a:pt x="614511" y="2130425"/>
                    </a:cubicBezTo>
                    <a:cubicBezTo>
                      <a:pt x="618281" y="2130425"/>
                      <a:pt x="618281" y="2130425"/>
                      <a:pt x="618281" y="2130425"/>
                    </a:cubicBezTo>
                    <a:cubicBezTo>
                      <a:pt x="1556949" y="2130425"/>
                      <a:pt x="1564489" y="2130425"/>
                      <a:pt x="1564489" y="2130425"/>
                    </a:cubicBezTo>
                    <a:cubicBezTo>
                      <a:pt x="1590877" y="2130425"/>
                      <a:pt x="1609726" y="2111904"/>
                      <a:pt x="1609726" y="2085975"/>
                    </a:cubicBezTo>
                    <a:cubicBezTo>
                      <a:pt x="1609726" y="2060046"/>
                      <a:pt x="1590877" y="2041525"/>
                      <a:pt x="1564489" y="2041525"/>
                    </a:cubicBezTo>
                    <a:cubicBezTo>
                      <a:pt x="957558" y="2041525"/>
                      <a:pt x="716294" y="2041525"/>
                      <a:pt x="618281" y="2041525"/>
                    </a:cubicBezTo>
                    <a:cubicBezTo>
                      <a:pt x="618281" y="2041525"/>
                      <a:pt x="618281" y="2041525"/>
                      <a:pt x="610741" y="2041525"/>
                    </a:cubicBezTo>
                    <a:cubicBezTo>
                      <a:pt x="610741" y="2041525"/>
                      <a:pt x="610741" y="2041525"/>
                      <a:pt x="573043" y="2041525"/>
                    </a:cubicBezTo>
                    <a:cubicBezTo>
                      <a:pt x="573043" y="2041525"/>
                      <a:pt x="573043" y="2041525"/>
                      <a:pt x="557964" y="2041525"/>
                    </a:cubicBezTo>
                    <a:cubicBezTo>
                      <a:pt x="316700" y="2041525"/>
                      <a:pt x="316700" y="2041525"/>
                      <a:pt x="316700" y="2041525"/>
                    </a:cubicBezTo>
                    <a:close/>
                    <a:moveTo>
                      <a:pt x="316700" y="1646237"/>
                    </a:moveTo>
                    <a:cubicBezTo>
                      <a:pt x="290312" y="1646237"/>
                      <a:pt x="271463" y="1668716"/>
                      <a:pt x="271463" y="1694942"/>
                    </a:cubicBezTo>
                    <a:cubicBezTo>
                      <a:pt x="271463" y="1717421"/>
                      <a:pt x="290312" y="1739900"/>
                      <a:pt x="316700" y="1739900"/>
                    </a:cubicBezTo>
                    <a:cubicBezTo>
                      <a:pt x="441102" y="1739900"/>
                      <a:pt x="512727" y="1739900"/>
                      <a:pt x="557964" y="1739900"/>
                    </a:cubicBezTo>
                    <a:cubicBezTo>
                      <a:pt x="565504" y="1739900"/>
                      <a:pt x="573043" y="1739900"/>
                      <a:pt x="580583" y="1739900"/>
                    </a:cubicBezTo>
                    <a:cubicBezTo>
                      <a:pt x="580583" y="1739900"/>
                      <a:pt x="580583" y="1739900"/>
                      <a:pt x="614511" y="1739900"/>
                    </a:cubicBezTo>
                    <a:cubicBezTo>
                      <a:pt x="614511" y="1739900"/>
                      <a:pt x="614511" y="1739900"/>
                      <a:pt x="618281" y="1739900"/>
                    </a:cubicBezTo>
                    <a:cubicBezTo>
                      <a:pt x="1556949" y="1739900"/>
                      <a:pt x="1564489" y="1739900"/>
                      <a:pt x="1564489" y="1739900"/>
                    </a:cubicBezTo>
                    <a:cubicBezTo>
                      <a:pt x="1590877" y="1739900"/>
                      <a:pt x="1609726" y="1717421"/>
                      <a:pt x="1609726" y="1694942"/>
                    </a:cubicBezTo>
                    <a:cubicBezTo>
                      <a:pt x="1609726" y="1668716"/>
                      <a:pt x="1590877" y="1646237"/>
                      <a:pt x="1564489" y="1646237"/>
                    </a:cubicBezTo>
                    <a:cubicBezTo>
                      <a:pt x="957558" y="1646237"/>
                      <a:pt x="716294" y="1646237"/>
                      <a:pt x="618281" y="1646237"/>
                    </a:cubicBezTo>
                    <a:cubicBezTo>
                      <a:pt x="618281" y="1646237"/>
                      <a:pt x="618281" y="1646237"/>
                      <a:pt x="610741" y="1646237"/>
                    </a:cubicBezTo>
                    <a:cubicBezTo>
                      <a:pt x="610741" y="1646237"/>
                      <a:pt x="610741" y="1646237"/>
                      <a:pt x="573043" y="1646237"/>
                    </a:cubicBezTo>
                    <a:cubicBezTo>
                      <a:pt x="573043" y="1646237"/>
                      <a:pt x="573043" y="1646237"/>
                      <a:pt x="557964" y="1646237"/>
                    </a:cubicBezTo>
                    <a:cubicBezTo>
                      <a:pt x="316700" y="1646237"/>
                      <a:pt x="316700" y="1646237"/>
                      <a:pt x="316700" y="1646237"/>
                    </a:cubicBezTo>
                    <a:close/>
                    <a:moveTo>
                      <a:pt x="316700" y="1249362"/>
                    </a:moveTo>
                    <a:cubicBezTo>
                      <a:pt x="290312" y="1249362"/>
                      <a:pt x="271463" y="1272222"/>
                      <a:pt x="271463" y="1298892"/>
                    </a:cubicBezTo>
                    <a:cubicBezTo>
                      <a:pt x="271463" y="1321752"/>
                      <a:pt x="290312" y="1344612"/>
                      <a:pt x="316700" y="1344612"/>
                    </a:cubicBezTo>
                    <a:cubicBezTo>
                      <a:pt x="441102" y="1344612"/>
                      <a:pt x="512727" y="1344612"/>
                      <a:pt x="557964" y="1344612"/>
                    </a:cubicBezTo>
                    <a:cubicBezTo>
                      <a:pt x="565504" y="1344612"/>
                      <a:pt x="573043" y="1344612"/>
                      <a:pt x="580583" y="1344612"/>
                    </a:cubicBezTo>
                    <a:cubicBezTo>
                      <a:pt x="580583" y="1344612"/>
                      <a:pt x="580583" y="1344612"/>
                      <a:pt x="614511" y="1344612"/>
                    </a:cubicBezTo>
                    <a:cubicBezTo>
                      <a:pt x="618281" y="1344612"/>
                      <a:pt x="618281" y="1344612"/>
                      <a:pt x="618281" y="1344612"/>
                    </a:cubicBezTo>
                    <a:cubicBezTo>
                      <a:pt x="1556949" y="1344612"/>
                      <a:pt x="1564489" y="1344612"/>
                      <a:pt x="1564489" y="1344612"/>
                    </a:cubicBezTo>
                    <a:cubicBezTo>
                      <a:pt x="1590877" y="1344612"/>
                      <a:pt x="1609726" y="1321752"/>
                      <a:pt x="1609726" y="1298892"/>
                    </a:cubicBezTo>
                    <a:cubicBezTo>
                      <a:pt x="1609726" y="1272222"/>
                      <a:pt x="1590877" y="1249362"/>
                      <a:pt x="1564489" y="1249362"/>
                    </a:cubicBezTo>
                    <a:cubicBezTo>
                      <a:pt x="957558" y="1249362"/>
                      <a:pt x="716294" y="1249362"/>
                      <a:pt x="618281" y="1249362"/>
                    </a:cubicBezTo>
                    <a:cubicBezTo>
                      <a:pt x="618281" y="1249362"/>
                      <a:pt x="618281" y="1249362"/>
                      <a:pt x="610741" y="1249362"/>
                    </a:cubicBezTo>
                    <a:cubicBezTo>
                      <a:pt x="610741" y="1249362"/>
                      <a:pt x="610741" y="1249362"/>
                      <a:pt x="573043" y="1249362"/>
                    </a:cubicBezTo>
                    <a:cubicBezTo>
                      <a:pt x="573043" y="1249362"/>
                      <a:pt x="573043" y="1249362"/>
                      <a:pt x="557964" y="1249362"/>
                    </a:cubicBezTo>
                    <a:cubicBezTo>
                      <a:pt x="316700" y="1249362"/>
                      <a:pt x="316700" y="1249362"/>
                      <a:pt x="316700" y="1249362"/>
                    </a:cubicBezTo>
                    <a:close/>
                    <a:moveTo>
                      <a:pt x="1220789" y="41276"/>
                    </a:moveTo>
                    <a:lnTo>
                      <a:pt x="1843089" y="639764"/>
                    </a:lnTo>
                    <a:lnTo>
                      <a:pt x="1220789" y="639764"/>
                    </a:lnTo>
                    <a:close/>
                    <a:moveTo>
                      <a:pt x="56513" y="0"/>
                    </a:moveTo>
                    <a:cubicBezTo>
                      <a:pt x="346614" y="0"/>
                      <a:pt x="489780" y="0"/>
                      <a:pt x="557596" y="0"/>
                    </a:cubicBezTo>
                    <a:cubicBezTo>
                      <a:pt x="568899" y="0"/>
                      <a:pt x="580201" y="0"/>
                      <a:pt x="587736" y="0"/>
                    </a:cubicBezTo>
                    <a:cubicBezTo>
                      <a:pt x="587736" y="0"/>
                      <a:pt x="587736" y="0"/>
                      <a:pt x="610342" y="0"/>
                    </a:cubicBezTo>
                    <a:cubicBezTo>
                      <a:pt x="610342" y="0"/>
                      <a:pt x="610342" y="0"/>
                      <a:pt x="617877" y="0"/>
                    </a:cubicBezTo>
                    <a:cubicBezTo>
                      <a:pt x="1111425" y="0"/>
                      <a:pt x="1115192" y="0"/>
                      <a:pt x="1115192" y="0"/>
                    </a:cubicBezTo>
                    <a:cubicBezTo>
                      <a:pt x="1122727" y="0"/>
                      <a:pt x="1126495" y="0"/>
                      <a:pt x="1130262" y="0"/>
                    </a:cubicBezTo>
                    <a:cubicBezTo>
                      <a:pt x="1130262" y="677767"/>
                      <a:pt x="1130262" y="681532"/>
                      <a:pt x="1130262" y="681532"/>
                    </a:cubicBezTo>
                    <a:cubicBezTo>
                      <a:pt x="1130262" y="707890"/>
                      <a:pt x="1152868" y="726717"/>
                      <a:pt x="1175473" y="726717"/>
                    </a:cubicBezTo>
                    <a:cubicBezTo>
                      <a:pt x="1880003" y="726717"/>
                      <a:pt x="1887538" y="726717"/>
                      <a:pt x="1887538" y="726717"/>
                    </a:cubicBezTo>
                    <a:cubicBezTo>
                      <a:pt x="1887538" y="734248"/>
                      <a:pt x="1887538" y="738013"/>
                      <a:pt x="1887538" y="745544"/>
                    </a:cubicBezTo>
                    <a:cubicBezTo>
                      <a:pt x="1887538" y="2500208"/>
                      <a:pt x="1887538" y="2511504"/>
                      <a:pt x="1887538" y="2511504"/>
                    </a:cubicBezTo>
                    <a:cubicBezTo>
                      <a:pt x="1887538" y="2545393"/>
                      <a:pt x="1861165" y="2571750"/>
                      <a:pt x="1827257" y="2571750"/>
                    </a:cubicBezTo>
                    <a:cubicBezTo>
                      <a:pt x="1024771" y="2571750"/>
                      <a:pt x="727135" y="2571750"/>
                      <a:pt x="617877" y="2571750"/>
                    </a:cubicBezTo>
                    <a:cubicBezTo>
                      <a:pt x="617877" y="2571750"/>
                      <a:pt x="617877" y="2571750"/>
                      <a:pt x="576434" y="2571750"/>
                    </a:cubicBezTo>
                    <a:cubicBezTo>
                      <a:pt x="576434" y="2571750"/>
                      <a:pt x="576434" y="2571750"/>
                      <a:pt x="557596" y="2571750"/>
                    </a:cubicBezTo>
                    <a:cubicBezTo>
                      <a:pt x="56513" y="2571750"/>
                      <a:pt x="56513" y="2571750"/>
                      <a:pt x="56513" y="2571750"/>
                    </a:cubicBezTo>
                    <a:cubicBezTo>
                      <a:pt x="26373" y="2571750"/>
                      <a:pt x="0" y="2545393"/>
                      <a:pt x="0" y="2511504"/>
                    </a:cubicBezTo>
                    <a:cubicBezTo>
                      <a:pt x="0" y="1829972"/>
                      <a:pt x="0" y="1340473"/>
                      <a:pt x="0" y="982762"/>
                    </a:cubicBezTo>
                    <a:cubicBezTo>
                      <a:pt x="0" y="982762"/>
                      <a:pt x="0" y="982762"/>
                      <a:pt x="851464" y="982762"/>
                    </a:cubicBezTo>
                    <a:cubicBezTo>
                      <a:pt x="904210" y="982762"/>
                      <a:pt x="941885" y="945109"/>
                      <a:pt x="941885" y="892393"/>
                    </a:cubicBezTo>
                    <a:cubicBezTo>
                      <a:pt x="941885" y="892393"/>
                      <a:pt x="941885" y="892393"/>
                      <a:pt x="941885" y="350180"/>
                    </a:cubicBezTo>
                    <a:cubicBezTo>
                      <a:pt x="941885" y="301230"/>
                      <a:pt x="904210" y="259811"/>
                      <a:pt x="851464" y="259811"/>
                    </a:cubicBezTo>
                    <a:cubicBezTo>
                      <a:pt x="851464" y="259811"/>
                      <a:pt x="851464" y="259811"/>
                      <a:pt x="0" y="259811"/>
                    </a:cubicBezTo>
                    <a:cubicBezTo>
                      <a:pt x="0" y="60246"/>
                      <a:pt x="0" y="60246"/>
                      <a:pt x="0" y="60246"/>
                    </a:cubicBezTo>
                    <a:cubicBezTo>
                      <a:pt x="0" y="26358"/>
                      <a:pt x="26373" y="0"/>
                      <a:pt x="565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" name="テキスト ボックス 53"/>
              <p:cNvSpPr txBox="1">
                <a:spLocks noChangeAspect="1"/>
              </p:cNvSpPr>
              <p:nvPr/>
            </p:nvSpPr>
            <p:spPr bwMode="gray">
              <a:xfrm>
                <a:off x="-2065933" y="2287202"/>
                <a:ext cx="1096525" cy="359350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Verdana" panose="020B0604030504040204" pitchFamily="34" charset="0"/>
                    <a:cs typeface="Verdana" panose="020B0604030504040204" pitchFamily="34" charset="0"/>
                  </a:rPr>
                  <a:t>Excel</a:t>
                </a:r>
                <a:r>
                  <a:rPr kumimoji="0" lang="ja-JP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Verdana" panose="020B0604030504040204" pitchFamily="34" charset="0"/>
                    <a:cs typeface="Verdana" panose="020B0604030504040204" pitchFamily="34" charset="0"/>
                  </a:rPr>
                  <a:t>①</a:t>
                </a:r>
                <a:endParaRPr kumimoji="0" lang="en-US" altLang="ja-JP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  <p:grpSp>
          <p:nvGrpSpPr>
            <p:cNvPr id="44" name="グループ化 43"/>
            <p:cNvGrpSpPr>
              <a:grpSpLocks noChangeAspect="1"/>
            </p:cNvGrpSpPr>
            <p:nvPr/>
          </p:nvGrpSpPr>
          <p:grpSpPr bwMode="gray">
            <a:xfrm>
              <a:off x="1907526" y="2908420"/>
              <a:ext cx="625474" cy="720000"/>
              <a:chOff x="-2227263" y="1692275"/>
              <a:chExt cx="2468563" cy="2841625"/>
            </a:xfrm>
          </p:grpSpPr>
          <p:sp>
            <p:nvSpPr>
              <p:cNvPr id="49" name="Freeform 85"/>
              <p:cNvSpPr>
                <a:spLocks noChangeAspect="1"/>
              </p:cNvSpPr>
              <p:nvPr/>
            </p:nvSpPr>
            <p:spPr bwMode="gray">
              <a:xfrm>
                <a:off x="-2227263" y="1692275"/>
                <a:ext cx="2468563" cy="2841625"/>
              </a:xfrm>
              <a:custGeom>
                <a:avLst/>
                <a:gdLst>
                  <a:gd name="T0" fmla="*/ 633 w 655"/>
                  <a:gd name="T1" fmla="*/ 180 h 755"/>
                  <a:gd name="T2" fmla="*/ 467 w 655"/>
                  <a:gd name="T3" fmla="*/ 21 h 755"/>
                  <a:gd name="T4" fmla="*/ 414 w 655"/>
                  <a:gd name="T5" fmla="*/ 0 h 755"/>
                  <a:gd name="T6" fmla="*/ 134 w 655"/>
                  <a:gd name="T7" fmla="*/ 0 h 755"/>
                  <a:gd name="T8" fmla="*/ 81 w 655"/>
                  <a:gd name="T9" fmla="*/ 52 h 755"/>
                  <a:gd name="T10" fmla="*/ 81 w 655"/>
                  <a:gd name="T11" fmla="*/ 105 h 755"/>
                  <a:gd name="T12" fmla="*/ 24 w 655"/>
                  <a:gd name="T13" fmla="*/ 105 h 755"/>
                  <a:gd name="T14" fmla="*/ 0 w 655"/>
                  <a:gd name="T15" fmla="*/ 129 h 755"/>
                  <a:gd name="T16" fmla="*/ 0 w 655"/>
                  <a:gd name="T17" fmla="*/ 273 h 755"/>
                  <a:gd name="T18" fmla="*/ 24 w 655"/>
                  <a:gd name="T19" fmla="*/ 297 h 755"/>
                  <a:gd name="T20" fmla="*/ 81 w 655"/>
                  <a:gd name="T21" fmla="*/ 297 h 755"/>
                  <a:gd name="T22" fmla="*/ 81 w 655"/>
                  <a:gd name="T23" fmla="*/ 703 h 755"/>
                  <a:gd name="T24" fmla="*/ 134 w 655"/>
                  <a:gd name="T25" fmla="*/ 755 h 755"/>
                  <a:gd name="T26" fmla="*/ 603 w 655"/>
                  <a:gd name="T27" fmla="*/ 755 h 755"/>
                  <a:gd name="T28" fmla="*/ 655 w 655"/>
                  <a:gd name="T29" fmla="*/ 703 h 755"/>
                  <a:gd name="T30" fmla="*/ 655 w 655"/>
                  <a:gd name="T31" fmla="*/ 233 h 755"/>
                  <a:gd name="T32" fmla="*/ 633 w 655"/>
                  <a:gd name="T33" fmla="*/ 180 h 7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55" h="755">
                    <a:moveTo>
                      <a:pt x="633" y="180"/>
                    </a:moveTo>
                    <a:cubicBezTo>
                      <a:pt x="467" y="21"/>
                      <a:pt x="467" y="21"/>
                      <a:pt x="467" y="21"/>
                    </a:cubicBezTo>
                    <a:cubicBezTo>
                      <a:pt x="454" y="8"/>
                      <a:pt x="433" y="0"/>
                      <a:pt x="414" y="0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105" y="0"/>
                      <a:pt x="81" y="23"/>
                      <a:pt x="81" y="52"/>
                    </a:cubicBezTo>
                    <a:cubicBezTo>
                      <a:pt x="81" y="70"/>
                      <a:pt x="81" y="88"/>
                      <a:pt x="81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11" y="105"/>
                      <a:pt x="0" y="116"/>
                      <a:pt x="0" y="129"/>
                    </a:cubicBezTo>
                    <a:cubicBezTo>
                      <a:pt x="0" y="273"/>
                      <a:pt x="0" y="273"/>
                      <a:pt x="0" y="273"/>
                    </a:cubicBezTo>
                    <a:cubicBezTo>
                      <a:pt x="0" y="287"/>
                      <a:pt x="11" y="297"/>
                      <a:pt x="24" y="297"/>
                    </a:cubicBezTo>
                    <a:cubicBezTo>
                      <a:pt x="81" y="297"/>
                      <a:pt x="81" y="297"/>
                      <a:pt x="81" y="297"/>
                    </a:cubicBezTo>
                    <a:cubicBezTo>
                      <a:pt x="81" y="703"/>
                      <a:pt x="81" y="703"/>
                      <a:pt x="81" y="703"/>
                    </a:cubicBezTo>
                    <a:cubicBezTo>
                      <a:pt x="81" y="732"/>
                      <a:pt x="105" y="755"/>
                      <a:pt x="134" y="755"/>
                    </a:cubicBezTo>
                    <a:cubicBezTo>
                      <a:pt x="603" y="755"/>
                      <a:pt x="603" y="755"/>
                      <a:pt x="603" y="755"/>
                    </a:cubicBezTo>
                    <a:cubicBezTo>
                      <a:pt x="632" y="755"/>
                      <a:pt x="655" y="732"/>
                      <a:pt x="655" y="703"/>
                    </a:cubicBezTo>
                    <a:cubicBezTo>
                      <a:pt x="655" y="233"/>
                      <a:pt x="655" y="233"/>
                      <a:pt x="655" y="233"/>
                    </a:cubicBezTo>
                    <a:cubicBezTo>
                      <a:pt x="655" y="215"/>
                      <a:pt x="646" y="193"/>
                      <a:pt x="633" y="180"/>
                    </a:cubicBezTo>
                    <a:close/>
                  </a:path>
                </a:pathLst>
              </a:custGeom>
              <a:solidFill>
                <a:srgbClr val="002B6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フリーフォーム 49"/>
              <p:cNvSpPr>
                <a:spLocks noChangeAspect="1"/>
              </p:cNvSpPr>
              <p:nvPr/>
            </p:nvSpPr>
            <p:spPr bwMode="gray">
              <a:xfrm>
                <a:off x="-1782764" y="1827212"/>
                <a:ext cx="1887538" cy="2571750"/>
              </a:xfrm>
              <a:custGeom>
                <a:avLst/>
                <a:gdLst>
                  <a:gd name="connsiteX0" fmla="*/ 316700 w 1887538"/>
                  <a:gd name="connsiteY0" fmla="*/ 2041525 h 2571750"/>
                  <a:gd name="connsiteX1" fmla="*/ 271463 w 1887538"/>
                  <a:gd name="connsiteY1" fmla="*/ 2085975 h 2571750"/>
                  <a:gd name="connsiteX2" fmla="*/ 316700 w 1887538"/>
                  <a:gd name="connsiteY2" fmla="*/ 2130425 h 2571750"/>
                  <a:gd name="connsiteX3" fmla="*/ 557964 w 1887538"/>
                  <a:gd name="connsiteY3" fmla="*/ 2130425 h 2571750"/>
                  <a:gd name="connsiteX4" fmla="*/ 580583 w 1887538"/>
                  <a:gd name="connsiteY4" fmla="*/ 2130425 h 2571750"/>
                  <a:gd name="connsiteX5" fmla="*/ 614511 w 1887538"/>
                  <a:gd name="connsiteY5" fmla="*/ 2130425 h 2571750"/>
                  <a:gd name="connsiteX6" fmla="*/ 618281 w 1887538"/>
                  <a:gd name="connsiteY6" fmla="*/ 2130425 h 2571750"/>
                  <a:gd name="connsiteX7" fmla="*/ 1564489 w 1887538"/>
                  <a:gd name="connsiteY7" fmla="*/ 2130425 h 2571750"/>
                  <a:gd name="connsiteX8" fmla="*/ 1609726 w 1887538"/>
                  <a:gd name="connsiteY8" fmla="*/ 2085975 h 2571750"/>
                  <a:gd name="connsiteX9" fmla="*/ 1564489 w 1887538"/>
                  <a:gd name="connsiteY9" fmla="*/ 2041525 h 2571750"/>
                  <a:gd name="connsiteX10" fmla="*/ 618281 w 1887538"/>
                  <a:gd name="connsiteY10" fmla="*/ 2041525 h 2571750"/>
                  <a:gd name="connsiteX11" fmla="*/ 610741 w 1887538"/>
                  <a:gd name="connsiteY11" fmla="*/ 2041525 h 2571750"/>
                  <a:gd name="connsiteX12" fmla="*/ 573043 w 1887538"/>
                  <a:gd name="connsiteY12" fmla="*/ 2041525 h 2571750"/>
                  <a:gd name="connsiteX13" fmla="*/ 557964 w 1887538"/>
                  <a:gd name="connsiteY13" fmla="*/ 2041525 h 2571750"/>
                  <a:gd name="connsiteX14" fmla="*/ 316700 w 1887538"/>
                  <a:gd name="connsiteY14" fmla="*/ 2041525 h 2571750"/>
                  <a:gd name="connsiteX15" fmla="*/ 316700 w 1887538"/>
                  <a:gd name="connsiteY15" fmla="*/ 1646237 h 2571750"/>
                  <a:gd name="connsiteX16" fmla="*/ 271463 w 1887538"/>
                  <a:gd name="connsiteY16" fmla="*/ 1694942 h 2571750"/>
                  <a:gd name="connsiteX17" fmla="*/ 316700 w 1887538"/>
                  <a:gd name="connsiteY17" fmla="*/ 1739900 h 2571750"/>
                  <a:gd name="connsiteX18" fmla="*/ 557964 w 1887538"/>
                  <a:gd name="connsiteY18" fmla="*/ 1739900 h 2571750"/>
                  <a:gd name="connsiteX19" fmla="*/ 580583 w 1887538"/>
                  <a:gd name="connsiteY19" fmla="*/ 1739900 h 2571750"/>
                  <a:gd name="connsiteX20" fmla="*/ 614511 w 1887538"/>
                  <a:gd name="connsiteY20" fmla="*/ 1739900 h 2571750"/>
                  <a:gd name="connsiteX21" fmla="*/ 618281 w 1887538"/>
                  <a:gd name="connsiteY21" fmla="*/ 1739900 h 2571750"/>
                  <a:gd name="connsiteX22" fmla="*/ 1564489 w 1887538"/>
                  <a:gd name="connsiteY22" fmla="*/ 1739900 h 2571750"/>
                  <a:gd name="connsiteX23" fmla="*/ 1609726 w 1887538"/>
                  <a:gd name="connsiteY23" fmla="*/ 1694942 h 2571750"/>
                  <a:gd name="connsiteX24" fmla="*/ 1564489 w 1887538"/>
                  <a:gd name="connsiteY24" fmla="*/ 1646237 h 2571750"/>
                  <a:gd name="connsiteX25" fmla="*/ 618281 w 1887538"/>
                  <a:gd name="connsiteY25" fmla="*/ 1646237 h 2571750"/>
                  <a:gd name="connsiteX26" fmla="*/ 610741 w 1887538"/>
                  <a:gd name="connsiteY26" fmla="*/ 1646237 h 2571750"/>
                  <a:gd name="connsiteX27" fmla="*/ 573043 w 1887538"/>
                  <a:gd name="connsiteY27" fmla="*/ 1646237 h 2571750"/>
                  <a:gd name="connsiteX28" fmla="*/ 557964 w 1887538"/>
                  <a:gd name="connsiteY28" fmla="*/ 1646237 h 2571750"/>
                  <a:gd name="connsiteX29" fmla="*/ 316700 w 1887538"/>
                  <a:gd name="connsiteY29" fmla="*/ 1646237 h 2571750"/>
                  <a:gd name="connsiteX30" fmla="*/ 316700 w 1887538"/>
                  <a:gd name="connsiteY30" fmla="*/ 1249362 h 2571750"/>
                  <a:gd name="connsiteX31" fmla="*/ 271463 w 1887538"/>
                  <a:gd name="connsiteY31" fmla="*/ 1298892 h 2571750"/>
                  <a:gd name="connsiteX32" fmla="*/ 316700 w 1887538"/>
                  <a:gd name="connsiteY32" fmla="*/ 1344612 h 2571750"/>
                  <a:gd name="connsiteX33" fmla="*/ 557964 w 1887538"/>
                  <a:gd name="connsiteY33" fmla="*/ 1344612 h 2571750"/>
                  <a:gd name="connsiteX34" fmla="*/ 580583 w 1887538"/>
                  <a:gd name="connsiteY34" fmla="*/ 1344612 h 2571750"/>
                  <a:gd name="connsiteX35" fmla="*/ 614511 w 1887538"/>
                  <a:gd name="connsiteY35" fmla="*/ 1344612 h 2571750"/>
                  <a:gd name="connsiteX36" fmla="*/ 618281 w 1887538"/>
                  <a:gd name="connsiteY36" fmla="*/ 1344612 h 2571750"/>
                  <a:gd name="connsiteX37" fmla="*/ 1564489 w 1887538"/>
                  <a:gd name="connsiteY37" fmla="*/ 1344612 h 2571750"/>
                  <a:gd name="connsiteX38" fmla="*/ 1609726 w 1887538"/>
                  <a:gd name="connsiteY38" fmla="*/ 1298892 h 2571750"/>
                  <a:gd name="connsiteX39" fmla="*/ 1564489 w 1887538"/>
                  <a:gd name="connsiteY39" fmla="*/ 1249362 h 2571750"/>
                  <a:gd name="connsiteX40" fmla="*/ 618281 w 1887538"/>
                  <a:gd name="connsiteY40" fmla="*/ 1249362 h 2571750"/>
                  <a:gd name="connsiteX41" fmla="*/ 610741 w 1887538"/>
                  <a:gd name="connsiteY41" fmla="*/ 1249362 h 2571750"/>
                  <a:gd name="connsiteX42" fmla="*/ 573043 w 1887538"/>
                  <a:gd name="connsiteY42" fmla="*/ 1249362 h 2571750"/>
                  <a:gd name="connsiteX43" fmla="*/ 557964 w 1887538"/>
                  <a:gd name="connsiteY43" fmla="*/ 1249362 h 2571750"/>
                  <a:gd name="connsiteX44" fmla="*/ 316700 w 1887538"/>
                  <a:gd name="connsiteY44" fmla="*/ 1249362 h 2571750"/>
                  <a:gd name="connsiteX45" fmla="*/ 1220789 w 1887538"/>
                  <a:gd name="connsiteY45" fmla="*/ 41276 h 2571750"/>
                  <a:gd name="connsiteX46" fmla="*/ 1843089 w 1887538"/>
                  <a:gd name="connsiteY46" fmla="*/ 639764 h 2571750"/>
                  <a:gd name="connsiteX47" fmla="*/ 1220789 w 1887538"/>
                  <a:gd name="connsiteY47" fmla="*/ 639764 h 2571750"/>
                  <a:gd name="connsiteX48" fmla="*/ 56513 w 1887538"/>
                  <a:gd name="connsiteY48" fmla="*/ 0 h 2571750"/>
                  <a:gd name="connsiteX49" fmla="*/ 557596 w 1887538"/>
                  <a:gd name="connsiteY49" fmla="*/ 0 h 2571750"/>
                  <a:gd name="connsiteX50" fmla="*/ 587736 w 1887538"/>
                  <a:gd name="connsiteY50" fmla="*/ 0 h 2571750"/>
                  <a:gd name="connsiteX51" fmla="*/ 610342 w 1887538"/>
                  <a:gd name="connsiteY51" fmla="*/ 0 h 2571750"/>
                  <a:gd name="connsiteX52" fmla="*/ 617877 w 1887538"/>
                  <a:gd name="connsiteY52" fmla="*/ 0 h 2571750"/>
                  <a:gd name="connsiteX53" fmla="*/ 1115192 w 1887538"/>
                  <a:gd name="connsiteY53" fmla="*/ 0 h 2571750"/>
                  <a:gd name="connsiteX54" fmla="*/ 1130262 w 1887538"/>
                  <a:gd name="connsiteY54" fmla="*/ 0 h 2571750"/>
                  <a:gd name="connsiteX55" fmla="*/ 1130262 w 1887538"/>
                  <a:gd name="connsiteY55" fmla="*/ 681532 h 2571750"/>
                  <a:gd name="connsiteX56" fmla="*/ 1175473 w 1887538"/>
                  <a:gd name="connsiteY56" fmla="*/ 726717 h 2571750"/>
                  <a:gd name="connsiteX57" fmla="*/ 1887538 w 1887538"/>
                  <a:gd name="connsiteY57" fmla="*/ 726717 h 2571750"/>
                  <a:gd name="connsiteX58" fmla="*/ 1887538 w 1887538"/>
                  <a:gd name="connsiteY58" fmla="*/ 745544 h 2571750"/>
                  <a:gd name="connsiteX59" fmla="*/ 1887538 w 1887538"/>
                  <a:gd name="connsiteY59" fmla="*/ 2511504 h 2571750"/>
                  <a:gd name="connsiteX60" fmla="*/ 1827257 w 1887538"/>
                  <a:gd name="connsiteY60" fmla="*/ 2571750 h 2571750"/>
                  <a:gd name="connsiteX61" fmla="*/ 617877 w 1887538"/>
                  <a:gd name="connsiteY61" fmla="*/ 2571750 h 2571750"/>
                  <a:gd name="connsiteX62" fmla="*/ 576434 w 1887538"/>
                  <a:gd name="connsiteY62" fmla="*/ 2571750 h 2571750"/>
                  <a:gd name="connsiteX63" fmla="*/ 557596 w 1887538"/>
                  <a:gd name="connsiteY63" fmla="*/ 2571750 h 2571750"/>
                  <a:gd name="connsiteX64" fmla="*/ 56513 w 1887538"/>
                  <a:gd name="connsiteY64" fmla="*/ 2571750 h 2571750"/>
                  <a:gd name="connsiteX65" fmla="*/ 0 w 1887538"/>
                  <a:gd name="connsiteY65" fmla="*/ 2511504 h 2571750"/>
                  <a:gd name="connsiteX66" fmla="*/ 0 w 1887538"/>
                  <a:gd name="connsiteY66" fmla="*/ 982762 h 2571750"/>
                  <a:gd name="connsiteX67" fmla="*/ 851464 w 1887538"/>
                  <a:gd name="connsiteY67" fmla="*/ 982762 h 2571750"/>
                  <a:gd name="connsiteX68" fmla="*/ 941885 w 1887538"/>
                  <a:gd name="connsiteY68" fmla="*/ 892393 h 2571750"/>
                  <a:gd name="connsiteX69" fmla="*/ 941885 w 1887538"/>
                  <a:gd name="connsiteY69" fmla="*/ 350180 h 2571750"/>
                  <a:gd name="connsiteX70" fmla="*/ 851464 w 1887538"/>
                  <a:gd name="connsiteY70" fmla="*/ 259811 h 2571750"/>
                  <a:gd name="connsiteX71" fmla="*/ 0 w 1887538"/>
                  <a:gd name="connsiteY71" fmla="*/ 259811 h 2571750"/>
                  <a:gd name="connsiteX72" fmla="*/ 0 w 1887538"/>
                  <a:gd name="connsiteY72" fmla="*/ 60246 h 2571750"/>
                  <a:gd name="connsiteX73" fmla="*/ 56513 w 1887538"/>
                  <a:gd name="connsiteY73" fmla="*/ 0 h 2571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1887538" h="2571750">
                    <a:moveTo>
                      <a:pt x="316700" y="2041525"/>
                    </a:moveTo>
                    <a:cubicBezTo>
                      <a:pt x="290312" y="2041525"/>
                      <a:pt x="271463" y="2060046"/>
                      <a:pt x="271463" y="2085975"/>
                    </a:cubicBezTo>
                    <a:cubicBezTo>
                      <a:pt x="271463" y="2111904"/>
                      <a:pt x="290312" y="2130425"/>
                      <a:pt x="316700" y="2130425"/>
                    </a:cubicBezTo>
                    <a:cubicBezTo>
                      <a:pt x="441102" y="2130425"/>
                      <a:pt x="512727" y="2130425"/>
                      <a:pt x="557964" y="2130425"/>
                    </a:cubicBezTo>
                    <a:cubicBezTo>
                      <a:pt x="565504" y="2130425"/>
                      <a:pt x="573043" y="2130425"/>
                      <a:pt x="580583" y="2130425"/>
                    </a:cubicBezTo>
                    <a:cubicBezTo>
                      <a:pt x="580583" y="2130425"/>
                      <a:pt x="580583" y="2130425"/>
                      <a:pt x="614511" y="2130425"/>
                    </a:cubicBezTo>
                    <a:cubicBezTo>
                      <a:pt x="618281" y="2130425"/>
                      <a:pt x="618281" y="2130425"/>
                      <a:pt x="618281" y="2130425"/>
                    </a:cubicBezTo>
                    <a:cubicBezTo>
                      <a:pt x="1556949" y="2130425"/>
                      <a:pt x="1564489" y="2130425"/>
                      <a:pt x="1564489" y="2130425"/>
                    </a:cubicBezTo>
                    <a:cubicBezTo>
                      <a:pt x="1590877" y="2130425"/>
                      <a:pt x="1609726" y="2111904"/>
                      <a:pt x="1609726" y="2085975"/>
                    </a:cubicBezTo>
                    <a:cubicBezTo>
                      <a:pt x="1609726" y="2060046"/>
                      <a:pt x="1590877" y="2041525"/>
                      <a:pt x="1564489" y="2041525"/>
                    </a:cubicBezTo>
                    <a:cubicBezTo>
                      <a:pt x="957558" y="2041525"/>
                      <a:pt x="716294" y="2041525"/>
                      <a:pt x="618281" y="2041525"/>
                    </a:cubicBezTo>
                    <a:cubicBezTo>
                      <a:pt x="618281" y="2041525"/>
                      <a:pt x="618281" y="2041525"/>
                      <a:pt x="610741" y="2041525"/>
                    </a:cubicBezTo>
                    <a:cubicBezTo>
                      <a:pt x="610741" y="2041525"/>
                      <a:pt x="610741" y="2041525"/>
                      <a:pt x="573043" y="2041525"/>
                    </a:cubicBezTo>
                    <a:cubicBezTo>
                      <a:pt x="573043" y="2041525"/>
                      <a:pt x="573043" y="2041525"/>
                      <a:pt x="557964" y="2041525"/>
                    </a:cubicBezTo>
                    <a:cubicBezTo>
                      <a:pt x="316700" y="2041525"/>
                      <a:pt x="316700" y="2041525"/>
                      <a:pt x="316700" y="2041525"/>
                    </a:cubicBezTo>
                    <a:close/>
                    <a:moveTo>
                      <a:pt x="316700" y="1646237"/>
                    </a:moveTo>
                    <a:cubicBezTo>
                      <a:pt x="290312" y="1646237"/>
                      <a:pt x="271463" y="1668716"/>
                      <a:pt x="271463" y="1694942"/>
                    </a:cubicBezTo>
                    <a:cubicBezTo>
                      <a:pt x="271463" y="1717421"/>
                      <a:pt x="290312" y="1739900"/>
                      <a:pt x="316700" y="1739900"/>
                    </a:cubicBezTo>
                    <a:cubicBezTo>
                      <a:pt x="441102" y="1739900"/>
                      <a:pt x="512727" y="1739900"/>
                      <a:pt x="557964" y="1739900"/>
                    </a:cubicBezTo>
                    <a:cubicBezTo>
                      <a:pt x="565504" y="1739900"/>
                      <a:pt x="573043" y="1739900"/>
                      <a:pt x="580583" y="1739900"/>
                    </a:cubicBezTo>
                    <a:cubicBezTo>
                      <a:pt x="580583" y="1739900"/>
                      <a:pt x="580583" y="1739900"/>
                      <a:pt x="614511" y="1739900"/>
                    </a:cubicBezTo>
                    <a:cubicBezTo>
                      <a:pt x="614511" y="1739900"/>
                      <a:pt x="614511" y="1739900"/>
                      <a:pt x="618281" y="1739900"/>
                    </a:cubicBezTo>
                    <a:cubicBezTo>
                      <a:pt x="1556949" y="1739900"/>
                      <a:pt x="1564489" y="1739900"/>
                      <a:pt x="1564489" y="1739900"/>
                    </a:cubicBezTo>
                    <a:cubicBezTo>
                      <a:pt x="1590877" y="1739900"/>
                      <a:pt x="1609726" y="1717421"/>
                      <a:pt x="1609726" y="1694942"/>
                    </a:cubicBezTo>
                    <a:cubicBezTo>
                      <a:pt x="1609726" y="1668716"/>
                      <a:pt x="1590877" y="1646237"/>
                      <a:pt x="1564489" y="1646237"/>
                    </a:cubicBezTo>
                    <a:cubicBezTo>
                      <a:pt x="957558" y="1646237"/>
                      <a:pt x="716294" y="1646237"/>
                      <a:pt x="618281" y="1646237"/>
                    </a:cubicBezTo>
                    <a:cubicBezTo>
                      <a:pt x="618281" y="1646237"/>
                      <a:pt x="618281" y="1646237"/>
                      <a:pt x="610741" y="1646237"/>
                    </a:cubicBezTo>
                    <a:cubicBezTo>
                      <a:pt x="610741" y="1646237"/>
                      <a:pt x="610741" y="1646237"/>
                      <a:pt x="573043" y="1646237"/>
                    </a:cubicBezTo>
                    <a:cubicBezTo>
                      <a:pt x="573043" y="1646237"/>
                      <a:pt x="573043" y="1646237"/>
                      <a:pt x="557964" y="1646237"/>
                    </a:cubicBezTo>
                    <a:cubicBezTo>
                      <a:pt x="316700" y="1646237"/>
                      <a:pt x="316700" y="1646237"/>
                      <a:pt x="316700" y="1646237"/>
                    </a:cubicBezTo>
                    <a:close/>
                    <a:moveTo>
                      <a:pt x="316700" y="1249362"/>
                    </a:moveTo>
                    <a:cubicBezTo>
                      <a:pt x="290312" y="1249362"/>
                      <a:pt x="271463" y="1272222"/>
                      <a:pt x="271463" y="1298892"/>
                    </a:cubicBezTo>
                    <a:cubicBezTo>
                      <a:pt x="271463" y="1321752"/>
                      <a:pt x="290312" y="1344612"/>
                      <a:pt x="316700" y="1344612"/>
                    </a:cubicBezTo>
                    <a:cubicBezTo>
                      <a:pt x="441102" y="1344612"/>
                      <a:pt x="512727" y="1344612"/>
                      <a:pt x="557964" y="1344612"/>
                    </a:cubicBezTo>
                    <a:cubicBezTo>
                      <a:pt x="565504" y="1344612"/>
                      <a:pt x="573043" y="1344612"/>
                      <a:pt x="580583" y="1344612"/>
                    </a:cubicBezTo>
                    <a:cubicBezTo>
                      <a:pt x="580583" y="1344612"/>
                      <a:pt x="580583" y="1344612"/>
                      <a:pt x="614511" y="1344612"/>
                    </a:cubicBezTo>
                    <a:cubicBezTo>
                      <a:pt x="618281" y="1344612"/>
                      <a:pt x="618281" y="1344612"/>
                      <a:pt x="618281" y="1344612"/>
                    </a:cubicBezTo>
                    <a:cubicBezTo>
                      <a:pt x="1556949" y="1344612"/>
                      <a:pt x="1564489" y="1344612"/>
                      <a:pt x="1564489" y="1344612"/>
                    </a:cubicBezTo>
                    <a:cubicBezTo>
                      <a:pt x="1590877" y="1344612"/>
                      <a:pt x="1609726" y="1321752"/>
                      <a:pt x="1609726" y="1298892"/>
                    </a:cubicBezTo>
                    <a:cubicBezTo>
                      <a:pt x="1609726" y="1272222"/>
                      <a:pt x="1590877" y="1249362"/>
                      <a:pt x="1564489" y="1249362"/>
                    </a:cubicBezTo>
                    <a:cubicBezTo>
                      <a:pt x="957558" y="1249362"/>
                      <a:pt x="716294" y="1249362"/>
                      <a:pt x="618281" y="1249362"/>
                    </a:cubicBezTo>
                    <a:cubicBezTo>
                      <a:pt x="618281" y="1249362"/>
                      <a:pt x="618281" y="1249362"/>
                      <a:pt x="610741" y="1249362"/>
                    </a:cubicBezTo>
                    <a:cubicBezTo>
                      <a:pt x="610741" y="1249362"/>
                      <a:pt x="610741" y="1249362"/>
                      <a:pt x="573043" y="1249362"/>
                    </a:cubicBezTo>
                    <a:cubicBezTo>
                      <a:pt x="573043" y="1249362"/>
                      <a:pt x="573043" y="1249362"/>
                      <a:pt x="557964" y="1249362"/>
                    </a:cubicBezTo>
                    <a:cubicBezTo>
                      <a:pt x="316700" y="1249362"/>
                      <a:pt x="316700" y="1249362"/>
                      <a:pt x="316700" y="1249362"/>
                    </a:cubicBezTo>
                    <a:close/>
                    <a:moveTo>
                      <a:pt x="1220789" y="41276"/>
                    </a:moveTo>
                    <a:lnTo>
                      <a:pt x="1843089" y="639764"/>
                    </a:lnTo>
                    <a:lnTo>
                      <a:pt x="1220789" y="639764"/>
                    </a:lnTo>
                    <a:close/>
                    <a:moveTo>
                      <a:pt x="56513" y="0"/>
                    </a:moveTo>
                    <a:cubicBezTo>
                      <a:pt x="346614" y="0"/>
                      <a:pt x="489780" y="0"/>
                      <a:pt x="557596" y="0"/>
                    </a:cubicBezTo>
                    <a:cubicBezTo>
                      <a:pt x="568899" y="0"/>
                      <a:pt x="580201" y="0"/>
                      <a:pt x="587736" y="0"/>
                    </a:cubicBezTo>
                    <a:cubicBezTo>
                      <a:pt x="587736" y="0"/>
                      <a:pt x="587736" y="0"/>
                      <a:pt x="610342" y="0"/>
                    </a:cubicBezTo>
                    <a:cubicBezTo>
                      <a:pt x="610342" y="0"/>
                      <a:pt x="610342" y="0"/>
                      <a:pt x="617877" y="0"/>
                    </a:cubicBezTo>
                    <a:cubicBezTo>
                      <a:pt x="1111425" y="0"/>
                      <a:pt x="1115192" y="0"/>
                      <a:pt x="1115192" y="0"/>
                    </a:cubicBezTo>
                    <a:cubicBezTo>
                      <a:pt x="1122727" y="0"/>
                      <a:pt x="1126495" y="0"/>
                      <a:pt x="1130262" y="0"/>
                    </a:cubicBezTo>
                    <a:cubicBezTo>
                      <a:pt x="1130262" y="677767"/>
                      <a:pt x="1130262" y="681532"/>
                      <a:pt x="1130262" y="681532"/>
                    </a:cubicBezTo>
                    <a:cubicBezTo>
                      <a:pt x="1130262" y="707890"/>
                      <a:pt x="1152868" y="726717"/>
                      <a:pt x="1175473" y="726717"/>
                    </a:cubicBezTo>
                    <a:cubicBezTo>
                      <a:pt x="1880003" y="726717"/>
                      <a:pt x="1887538" y="726717"/>
                      <a:pt x="1887538" y="726717"/>
                    </a:cubicBezTo>
                    <a:cubicBezTo>
                      <a:pt x="1887538" y="734248"/>
                      <a:pt x="1887538" y="738013"/>
                      <a:pt x="1887538" y="745544"/>
                    </a:cubicBezTo>
                    <a:cubicBezTo>
                      <a:pt x="1887538" y="2500208"/>
                      <a:pt x="1887538" y="2511504"/>
                      <a:pt x="1887538" y="2511504"/>
                    </a:cubicBezTo>
                    <a:cubicBezTo>
                      <a:pt x="1887538" y="2545393"/>
                      <a:pt x="1861165" y="2571750"/>
                      <a:pt x="1827257" y="2571750"/>
                    </a:cubicBezTo>
                    <a:cubicBezTo>
                      <a:pt x="1024771" y="2571750"/>
                      <a:pt x="727135" y="2571750"/>
                      <a:pt x="617877" y="2571750"/>
                    </a:cubicBezTo>
                    <a:cubicBezTo>
                      <a:pt x="617877" y="2571750"/>
                      <a:pt x="617877" y="2571750"/>
                      <a:pt x="576434" y="2571750"/>
                    </a:cubicBezTo>
                    <a:cubicBezTo>
                      <a:pt x="576434" y="2571750"/>
                      <a:pt x="576434" y="2571750"/>
                      <a:pt x="557596" y="2571750"/>
                    </a:cubicBezTo>
                    <a:cubicBezTo>
                      <a:pt x="56513" y="2571750"/>
                      <a:pt x="56513" y="2571750"/>
                      <a:pt x="56513" y="2571750"/>
                    </a:cubicBezTo>
                    <a:cubicBezTo>
                      <a:pt x="26373" y="2571750"/>
                      <a:pt x="0" y="2545393"/>
                      <a:pt x="0" y="2511504"/>
                    </a:cubicBezTo>
                    <a:cubicBezTo>
                      <a:pt x="0" y="1829972"/>
                      <a:pt x="0" y="1340473"/>
                      <a:pt x="0" y="982762"/>
                    </a:cubicBezTo>
                    <a:cubicBezTo>
                      <a:pt x="0" y="982762"/>
                      <a:pt x="0" y="982762"/>
                      <a:pt x="851464" y="982762"/>
                    </a:cubicBezTo>
                    <a:cubicBezTo>
                      <a:pt x="904210" y="982762"/>
                      <a:pt x="941885" y="945109"/>
                      <a:pt x="941885" y="892393"/>
                    </a:cubicBezTo>
                    <a:cubicBezTo>
                      <a:pt x="941885" y="892393"/>
                      <a:pt x="941885" y="892393"/>
                      <a:pt x="941885" y="350180"/>
                    </a:cubicBezTo>
                    <a:cubicBezTo>
                      <a:pt x="941885" y="301230"/>
                      <a:pt x="904210" y="259811"/>
                      <a:pt x="851464" y="259811"/>
                    </a:cubicBezTo>
                    <a:cubicBezTo>
                      <a:pt x="851464" y="259811"/>
                      <a:pt x="851464" y="259811"/>
                      <a:pt x="0" y="259811"/>
                    </a:cubicBezTo>
                    <a:cubicBezTo>
                      <a:pt x="0" y="60246"/>
                      <a:pt x="0" y="60246"/>
                      <a:pt x="0" y="60246"/>
                    </a:cubicBezTo>
                    <a:cubicBezTo>
                      <a:pt x="0" y="26358"/>
                      <a:pt x="26373" y="0"/>
                      <a:pt x="565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テキスト ボックス 50"/>
              <p:cNvSpPr txBox="1">
                <a:spLocks noChangeAspect="1"/>
              </p:cNvSpPr>
              <p:nvPr/>
            </p:nvSpPr>
            <p:spPr bwMode="gray">
              <a:xfrm>
                <a:off x="-2065933" y="2287202"/>
                <a:ext cx="1096525" cy="359350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Verdana" panose="020B0604030504040204" pitchFamily="34" charset="0"/>
                    <a:cs typeface="Verdana" panose="020B0604030504040204" pitchFamily="34" charset="0"/>
                  </a:rPr>
                  <a:t>Excel</a:t>
                </a:r>
                <a:r>
                  <a:rPr kumimoji="0" lang="ja-JP" altLang="en-US" sz="2000" b="1" kern="0" noProof="0" dirty="0">
                    <a:solidFill>
                      <a:srgbClr val="FFFFFF"/>
                    </a:solidFill>
                    <a:latin typeface="Verdana" panose="020B0604030504040204" pitchFamily="34" charset="0"/>
                    <a:cs typeface="Verdana" panose="020B0604030504040204" pitchFamily="34" charset="0"/>
                  </a:rPr>
                  <a:t>②</a:t>
                </a:r>
                <a:endParaRPr kumimoji="0" lang="en-US" altLang="ja-JP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  <p:grpSp>
          <p:nvGrpSpPr>
            <p:cNvPr id="45" name="グループ化 44"/>
            <p:cNvGrpSpPr>
              <a:grpSpLocks noChangeAspect="1"/>
            </p:cNvGrpSpPr>
            <p:nvPr/>
          </p:nvGrpSpPr>
          <p:grpSpPr bwMode="gray">
            <a:xfrm>
              <a:off x="2693823" y="2931140"/>
              <a:ext cx="625474" cy="720000"/>
              <a:chOff x="-2227263" y="1692275"/>
              <a:chExt cx="2468563" cy="2841625"/>
            </a:xfrm>
          </p:grpSpPr>
          <p:sp>
            <p:nvSpPr>
              <p:cNvPr id="46" name="Freeform 85"/>
              <p:cNvSpPr>
                <a:spLocks noChangeAspect="1"/>
              </p:cNvSpPr>
              <p:nvPr/>
            </p:nvSpPr>
            <p:spPr bwMode="gray">
              <a:xfrm>
                <a:off x="-2227263" y="1692275"/>
                <a:ext cx="2468563" cy="2841625"/>
              </a:xfrm>
              <a:custGeom>
                <a:avLst/>
                <a:gdLst>
                  <a:gd name="T0" fmla="*/ 633 w 655"/>
                  <a:gd name="T1" fmla="*/ 180 h 755"/>
                  <a:gd name="T2" fmla="*/ 467 w 655"/>
                  <a:gd name="T3" fmla="*/ 21 h 755"/>
                  <a:gd name="T4" fmla="*/ 414 w 655"/>
                  <a:gd name="T5" fmla="*/ 0 h 755"/>
                  <a:gd name="T6" fmla="*/ 134 w 655"/>
                  <a:gd name="T7" fmla="*/ 0 h 755"/>
                  <a:gd name="T8" fmla="*/ 81 w 655"/>
                  <a:gd name="T9" fmla="*/ 52 h 755"/>
                  <a:gd name="T10" fmla="*/ 81 w 655"/>
                  <a:gd name="T11" fmla="*/ 105 h 755"/>
                  <a:gd name="T12" fmla="*/ 24 w 655"/>
                  <a:gd name="T13" fmla="*/ 105 h 755"/>
                  <a:gd name="T14" fmla="*/ 0 w 655"/>
                  <a:gd name="T15" fmla="*/ 129 h 755"/>
                  <a:gd name="T16" fmla="*/ 0 w 655"/>
                  <a:gd name="T17" fmla="*/ 273 h 755"/>
                  <a:gd name="T18" fmla="*/ 24 w 655"/>
                  <a:gd name="T19" fmla="*/ 297 h 755"/>
                  <a:gd name="T20" fmla="*/ 81 w 655"/>
                  <a:gd name="T21" fmla="*/ 297 h 755"/>
                  <a:gd name="T22" fmla="*/ 81 w 655"/>
                  <a:gd name="T23" fmla="*/ 703 h 755"/>
                  <a:gd name="T24" fmla="*/ 134 w 655"/>
                  <a:gd name="T25" fmla="*/ 755 h 755"/>
                  <a:gd name="T26" fmla="*/ 603 w 655"/>
                  <a:gd name="T27" fmla="*/ 755 h 755"/>
                  <a:gd name="T28" fmla="*/ 655 w 655"/>
                  <a:gd name="T29" fmla="*/ 703 h 755"/>
                  <a:gd name="T30" fmla="*/ 655 w 655"/>
                  <a:gd name="T31" fmla="*/ 233 h 755"/>
                  <a:gd name="T32" fmla="*/ 633 w 655"/>
                  <a:gd name="T33" fmla="*/ 180 h 7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55" h="755">
                    <a:moveTo>
                      <a:pt x="633" y="180"/>
                    </a:moveTo>
                    <a:cubicBezTo>
                      <a:pt x="467" y="21"/>
                      <a:pt x="467" y="21"/>
                      <a:pt x="467" y="21"/>
                    </a:cubicBezTo>
                    <a:cubicBezTo>
                      <a:pt x="454" y="8"/>
                      <a:pt x="433" y="0"/>
                      <a:pt x="414" y="0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105" y="0"/>
                      <a:pt x="81" y="23"/>
                      <a:pt x="81" y="52"/>
                    </a:cubicBezTo>
                    <a:cubicBezTo>
                      <a:pt x="81" y="70"/>
                      <a:pt x="81" y="88"/>
                      <a:pt x="81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11" y="105"/>
                      <a:pt x="0" y="116"/>
                      <a:pt x="0" y="129"/>
                    </a:cubicBezTo>
                    <a:cubicBezTo>
                      <a:pt x="0" y="273"/>
                      <a:pt x="0" y="273"/>
                      <a:pt x="0" y="273"/>
                    </a:cubicBezTo>
                    <a:cubicBezTo>
                      <a:pt x="0" y="287"/>
                      <a:pt x="11" y="297"/>
                      <a:pt x="24" y="297"/>
                    </a:cubicBezTo>
                    <a:cubicBezTo>
                      <a:pt x="81" y="297"/>
                      <a:pt x="81" y="297"/>
                      <a:pt x="81" y="297"/>
                    </a:cubicBezTo>
                    <a:cubicBezTo>
                      <a:pt x="81" y="703"/>
                      <a:pt x="81" y="703"/>
                      <a:pt x="81" y="703"/>
                    </a:cubicBezTo>
                    <a:cubicBezTo>
                      <a:pt x="81" y="732"/>
                      <a:pt x="105" y="755"/>
                      <a:pt x="134" y="755"/>
                    </a:cubicBezTo>
                    <a:cubicBezTo>
                      <a:pt x="603" y="755"/>
                      <a:pt x="603" y="755"/>
                      <a:pt x="603" y="755"/>
                    </a:cubicBezTo>
                    <a:cubicBezTo>
                      <a:pt x="632" y="755"/>
                      <a:pt x="655" y="732"/>
                      <a:pt x="655" y="703"/>
                    </a:cubicBezTo>
                    <a:cubicBezTo>
                      <a:pt x="655" y="233"/>
                      <a:pt x="655" y="233"/>
                      <a:pt x="655" y="233"/>
                    </a:cubicBezTo>
                    <a:cubicBezTo>
                      <a:pt x="655" y="215"/>
                      <a:pt x="646" y="193"/>
                      <a:pt x="633" y="180"/>
                    </a:cubicBezTo>
                    <a:close/>
                  </a:path>
                </a:pathLst>
              </a:custGeom>
              <a:solidFill>
                <a:srgbClr val="002B6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" name="フリーフォーム 46"/>
              <p:cNvSpPr>
                <a:spLocks noChangeAspect="1"/>
              </p:cNvSpPr>
              <p:nvPr/>
            </p:nvSpPr>
            <p:spPr bwMode="gray">
              <a:xfrm>
                <a:off x="-1782764" y="1827212"/>
                <a:ext cx="1887538" cy="2571750"/>
              </a:xfrm>
              <a:custGeom>
                <a:avLst/>
                <a:gdLst>
                  <a:gd name="connsiteX0" fmla="*/ 316700 w 1887538"/>
                  <a:gd name="connsiteY0" fmla="*/ 2041525 h 2571750"/>
                  <a:gd name="connsiteX1" fmla="*/ 271463 w 1887538"/>
                  <a:gd name="connsiteY1" fmla="*/ 2085975 h 2571750"/>
                  <a:gd name="connsiteX2" fmla="*/ 316700 w 1887538"/>
                  <a:gd name="connsiteY2" fmla="*/ 2130425 h 2571750"/>
                  <a:gd name="connsiteX3" fmla="*/ 557964 w 1887538"/>
                  <a:gd name="connsiteY3" fmla="*/ 2130425 h 2571750"/>
                  <a:gd name="connsiteX4" fmla="*/ 580583 w 1887538"/>
                  <a:gd name="connsiteY4" fmla="*/ 2130425 h 2571750"/>
                  <a:gd name="connsiteX5" fmla="*/ 614511 w 1887538"/>
                  <a:gd name="connsiteY5" fmla="*/ 2130425 h 2571750"/>
                  <a:gd name="connsiteX6" fmla="*/ 618281 w 1887538"/>
                  <a:gd name="connsiteY6" fmla="*/ 2130425 h 2571750"/>
                  <a:gd name="connsiteX7" fmla="*/ 1564489 w 1887538"/>
                  <a:gd name="connsiteY7" fmla="*/ 2130425 h 2571750"/>
                  <a:gd name="connsiteX8" fmla="*/ 1609726 w 1887538"/>
                  <a:gd name="connsiteY8" fmla="*/ 2085975 h 2571750"/>
                  <a:gd name="connsiteX9" fmla="*/ 1564489 w 1887538"/>
                  <a:gd name="connsiteY9" fmla="*/ 2041525 h 2571750"/>
                  <a:gd name="connsiteX10" fmla="*/ 618281 w 1887538"/>
                  <a:gd name="connsiteY10" fmla="*/ 2041525 h 2571750"/>
                  <a:gd name="connsiteX11" fmla="*/ 610741 w 1887538"/>
                  <a:gd name="connsiteY11" fmla="*/ 2041525 h 2571750"/>
                  <a:gd name="connsiteX12" fmla="*/ 573043 w 1887538"/>
                  <a:gd name="connsiteY12" fmla="*/ 2041525 h 2571750"/>
                  <a:gd name="connsiteX13" fmla="*/ 557964 w 1887538"/>
                  <a:gd name="connsiteY13" fmla="*/ 2041525 h 2571750"/>
                  <a:gd name="connsiteX14" fmla="*/ 316700 w 1887538"/>
                  <a:gd name="connsiteY14" fmla="*/ 2041525 h 2571750"/>
                  <a:gd name="connsiteX15" fmla="*/ 316700 w 1887538"/>
                  <a:gd name="connsiteY15" fmla="*/ 1646237 h 2571750"/>
                  <a:gd name="connsiteX16" fmla="*/ 271463 w 1887538"/>
                  <a:gd name="connsiteY16" fmla="*/ 1694942 h 2571750"/>
                  <a:gd name="connsiteX17" fmla="*/ 316700 w 1887538"/>
                  <a:gd name="connsiteY17" fmla="*/ 1739900 h 2571750"/>
                  <a:gd name="connsiteX18" fmla="*/ 557964 w 1887538"/>
                  <a:gd name="connsiteY18" fmla="*/ 1739900 h 2571750"/>
                  <a:gd name="connsiteX19" fmla="*/ 580583 w 1887538"/>
                  <a:gd name="connsiteY19" fmla="*/ 1739900 h 2571750"/>
                  <a:gd name="connsiteX20" fmla="*/ 614511 w 1887538"/>
                  <a:gd name="connsiteY20" fmla="*/ 1739900 h 2571750"/>
                  <a:gd name="connsiteX21" fmla="*/ 618281 w 1887538"/>
                  <a:gd name="connsiteY21" fmla="*/ 1739900 h 2571750"/>
                  <a:gd name="connsiteX22" fmla="*/ 1564489 w 1887538"/>
                  <a:gd name="connsiteY22" fmla="*/ 1739900 h 2571750"/>
                  <a:gd name="connsiteX23" fmla="*/ 1609726 w 1887538"/>
                  <a:gd name="connsiteY23" fmla="*/ 1694942 h 2571750"/>
                  <a:gd name="connsiteX24" fmla="*/ 1564489 w 1887538"/>
                  <a:gd name="connsiteY24" fmla="*/ 1646237 h 2571750"/>
                  <a:gd name="connsiteX25" fmla="*/ 618281 w 1887538"/>
                  <a:gd name="connsiteY25" fmla="*/ 1646237 h 2571750"/>
                  <a:gd name="connsiteX26" fmla="*/ 610741 w 1887538"/>
                  <a:gd name="connsiteY26" fmla="*/ 1646237 h 2571750"/>
                  <a:gd name="connsiteX27" fmla="*/ 573043 w 1887538"/>
                  <a:gd name="connsiteY27" fmla="*/ 1646237 h 2571750"/>
                  <a:gd name="connsiteX28" fmla="*/ 557964 w 1887538"/>
                  <a:gd name="connsiteY28" fmla="*/ 1646237 h 2571750"/>
                  <a:gd name="connsiteX29" fmla="*/ 316700 w 1887538"/>
                  <a:gd name="connsiteY29" fmla="*/ 1646237 h 2571750"/>
                  <a:gd name="connsiteX30" fmla="*/ 316700 w 1887538"/>
                  <a:gd name="connsiteY30" fmla="*/ 1249362 h 2571750"/>
                  <a:gd name="connsiteX31" fmla="*/ 271463 w 1887538"/>
                  <a:gd name="connsiteY31" fmla="*/ 1298892 h 2571750"/>
                  <a:gd name="connsiteX32" fmla="*/ 316700 w 1887538"/>
                  <a:gd name="connsiteY32" fmla="*/ 1344612 h 2571750"/>
                  <a:gd name="connsiteX33" fmla="*/ 557964 w 1887538"/>
                  <a:gd name="connsiteY33" fmla="*/ 1344612 h 2571750"/>
                  <a:gd name="connsiteX34" fmla="*/ 580583 w 1887538"/>
                  <a:gd name="connsiteY34" fmla="*/ 1344612 h 2571750"/>
                  <a:gd name="connsiteX35" fmla="*/ 614511 w 1887538"/>
                  <a:gd name="connsiteY35" fmla="*/ 1344612 h 2571750"/>
                  <a:gd name="connsiteX36" fmla="*/ 618281 w 1887538"/>
                  <a:gd name="connsiteY36" fmla="*/ 1344612 h 2571750"/>
                  <a:gd name="connsiteX37" fmla="*/ 1564489 w 1887538"/>
                  <a:gd name="connsiteY37" fmla="*/ 1344612 h 2571750"/>
                  <a:gd name="connsiteX38" fmla="*/ 1609726 w 1887538"/>
                  <a:gd name="connsiteY38" fmla="*/ 1298892 h 2571750"/>
                  <a:gd name="connsiteX39" fmla="*/ 1564489 w 1887538"/>
                  <a:gd name="connsiteY39" fmla="*/ 1249362 h 2571750"/>
                  <a:gd name="connsiteX40" fmla="*/ 618281 w 1887538"/>
                  <a:gd name="connsiteY40" fmla="*/ 1249362 h 2571750"/>
                  <a:gd name="connsiteX41" fmla="*/ 610741 w 1887538"/>
                  <a:gd name="connsiteY41" fmla="*/ 1249362 h 2571750"/>
                  <a:gd name="connsiteX42" fmla="*/ 573043 w 1887538"/>
                  <a:gd name="connsiteY42" fmla="*/ 1249362 h 2571750"/>
                  <a:gd name="connsiteX43" fmla="*/ 557964 w 1887538"/>
                  <a:gd name="connsiteY43" fmla="*/ 1249362 h 2571750"/>
                  <a:gd name="connsiteX44" fmla="*/ 316700 w 1887538"/>
                  <a:gd name="connsiteY44" fmla="*/ 1249362 h 2571750"/>
                  <a:gd name="connsiteX45" fmla="*/ 1220789 w 1887538"/>
                  <a:gd name="connsiteY45" fmla="*/ 41276 h 2571750"/>
                  <a:gd name="connsiteX46" fmla="*/ 1843089 w 1887538"/>
                  <a:gd name="connsiteY46" fmla="*/ 639764 h 2571750"/>
                  <a:gd name="connsiteX47" fmla="*/ 1220789 w 1887538"/>
                  <a:gd name="connsiteY47" fmla="*/ 639764 h 2571750"/>
                  <a:gd name="connsiteX48" fmla="*/ 56513 w 1887538"/>
                  <a:gd name="connsiteY48" fmla="*/ 0 h 2571750"/>
                  <a:gd name="connsiteX49" fmla="*/ 557596 w 1887538"/>
                  <a:gd name="connsiteY49" fmla="*/ 0 h 2571750"/>
                  <a:gd name="connsiteX50" fmla="*/ 587736 w 1887538"/>
                  <a:gd name="connsiteY50" fmla="*/ 0 h 2571750"/>
                  <a:gd name="connsiteX51" fmla="*/ 610342 w 1887538"/>
                  <a:gd name="connsiteY51" fmla="*/ 0 h 2571750"/>
                  <a:gd name="connsiteX52" fmla="*/ 617877 w 1887538"/>
                  <a:gd name="connsiteY52" fmla="*/ 0 h 2571750"/>
                  <a:gd name="connsiteX53" fmla="*/ 1115192 w 1887538"/>
                  <a:gd name="connsiteY53" fmla="*/ 0 h 2571750"/>
                  <a:gd name="connsiteX54" fmla="*/ 1130262 w 1887538"/>
                  <a:gd name="connsiteY54" fmla="*/ 0 h 2571750"/>
                  <a:gd name="connsiteX55" fmla="*/ 1130262 w 1887538"/>
                  <a:gd name="connsiteY55" fmla="*/ 681532 h 2571750"/>
                  <a:gd name="connsiteX56" fmla="*/ 1175473 w 1887538"/>
                  <a:gd name="connsiteY56" fmla="*/ 726717 h 2571750"/>
                  <a:gd name="connsiteX57" fmla="*/ 1887538 w 1887538"/>
                  <a:gd name="connsiteY57" fmla="*/ 726717 h 2571750"/>
                  <a:gd name="connsiteX58" fmla="*/ 1887538 w 1887538"/>
                  <a:gd name="connsiteY58" fmla="*/ 745544 h 2571750"/>
                  <a:gd name="connsiteX59" fmla="*/ 1887538 w 1887538"/>
                  <a:gd name="connsiteY59" fmla="*/ 2511504 h 2571750"/>
                  <a:gd name="connsiteX60" fmla="*/ 1827257 w 1887538"/>
                  <a:gd name="connsiteY60" fmla="*/ 2571750 h 2571750"/>
                  <a:gd name="connsiteX61" fmla="*/ 617877 w 1887538"/>
                  <a:gd name="connsiteY61" fmla="*/ 2571750 h 2571750"/>
                  <a:gd name="connsiteX62" fmla="*/ 576434 w 1887538"/>
                  <a:gd name="connsiteY62" fmla="*/ 2571750 h 2571750"/>
                  <a:gd name="connsiteX63" fmla="*/ 557596 w 1887538"/>
                  <a:gd name="connsiteY63" fmla="*/ 2571750 h 2571750"/>
                  <a:gd name="connsiteX64" fmla="*/ 56513 w 1887538"/>
                  <a:gd name="connsiteY64" fmla="*/ 2571750 h 2571750"/>
                  <a:gd name="connsiteX65" fmla="*/ 0 w 1887538"/>
                  <a:gd name="connsiteY65" fmla="*/ 2511504 h 2571750"/>
                  <a:gd name="connsiteX66" fmla="*/ 0 w 1887538"/>
                  <a:gd name="connsiteY66" fmla="*/ 982762 h 2571750"/>
                  <a:gd name="connsiteX67" fmla="*/ 851464 w 1887538"/>
                  <a:gd name="connsiteY67" fmla="*/ 982762 h 2571750"/>
                  <a:gd name="connsiteX68" fmla="*/ 941885 w 1887538"/>
                  <a:gd name="connsiteY68" fmla="*/ 892393 h 2571750"/>
                  <a:gd name="connsiteX69" fmla="*/ 941885 w 1887538"/>
                  <a:gd name="connsiteY69" fmla="*/ 350180 h 2571750"/>
                  <a:gd name="connsiteX70" fmla="*/ 851464 w 1887538"/>
                  <a:gd name="connsiteY70" fmla="*/ 259811 h 2571750"/>
                  <a:gd name="connsiteX71" fmla="*/ 0 w 1887538"/>
                  <a:gd name="connsiteY71" fmla="*/ 259811 h 2571750"/>
                  <a:gd name="connsiteX72" fmla="*/ 0 w 1887538"/>
                  <a:gd name="connsiteY72" fmla="*/ 60246 h 2571750"/>
                  <a:gd name="connsiteX73" fmla="*/ 56513 w 1887538"/>
                  <a:gd name="connsiteY73" fmla="*/ 0 h 2571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1887538" h="2571750">
                    <a:moveTo>
                      <a:pt x="316700" y="2041525"/>
                    </a:moveTo>
                    <a:cubicBezTo>
                      <a:pt x="290312" y="2041525"/>
                      <a:pt x="271463" y="2060046"/>
                      <a:pt x="271463" y="2085975"/>
                    </a:cubicBezTo>
                    <a:cubicBezTo>
                      <a:pt x="271463" y="2111904"/>
                      <a:pt x="290312" y="2130425"/>
                      <a:pt x="316700" y="2130425"/>
                    </a:cubicBezTo>
                    <a:cubicBezTo>
                      <a:pt x="441102" y="2130425"/>
                      <a:pt x="512727" y="2130425"/>
                      <a:pt x="557964" y="2130425"/>
                    </a:cubicBezTo>
                    <a:cubicBezTo>
                      <a:pt x="565504" y="2130425"/>
                      <a:pt x="573043" y="2130425"/>
                      <a:pt x="580583" y="2130425"/>
                    </a:cubicBezTo>
                    <a:cubicBezTo>
                      <a:pt x="580583" y="2130425"/>
                      <a:pt x="580583" y="2130425"/>
                      <a:pt x="614511" y="2130425"/>
                    </a:cubicBezTo>
                    <a:cubicBezTo>
                      <a:pt x="618281" y="2130425"/>
                      <a:pt x="618281" y="2130425"/>
                      <a:pt x="618281" y="2130425"/>
                    </a:cubicBezTo>
                    <a:cubicBezTo>
                      <a:pt x="1556949" y="2130425"/>
                      <a:pt x="1564489" y="2130425"/>
                      <a:pt x="1564489" y="2130425"/>
                    </a:cubicBezTo>
                    <a:cubicBezTo>
                      <a:pt x="1590877" y="2130425"/>
                      <a:pt x="1609726" y="2111904"/>
                      <a:pt x="1609726" y="2085975"/>
                    </a:cubicBezTo>
                    <a:cubicBezTo>
                      <a:pt x="1609726" y="2060046"/>
                      <a:pt x="1590877" y="2041525"/>
                      <a:pt x="1564489" y="2041525"/>
                    </a:cubicBezTo>
                    <a:cubicBezTo>
                      <a:pt x="957558" y="2041525"/>
                      <a:pt x="716294" y="2041525"/>
                      <a:pt x="618281" y="2041525"/>
                    </a:cubicBezTo>
                    <a:cubicBezTo>
                      <a:pt x="618281" y="2041525"/>
                      <a:pt x="618281" y="2041525"/>
                      <a:pt x="610741" y="2041525"/>
                    </a:cubicBezTo>
                    <a:cubicBezTo>
                      <a:pt x="610741" y="2041525"/>
                      <a:pt x="610741" y="2041525"/>
                      <a:pt x="573043" y="2041525"/>
                    </a:cubicBezTo>
                    <a:cubicBezTo>
                      <a:pt x="573043" y="2041525"/>
                      <a:pt x="573043" y="2041525"/>
                      <a:pt x="557964" y="2041525"/>
                    </a:cubicBezTo>
                    <a:cubicBezTo>
                      <a:pt x="316700" y="2041525"/>
                      <a:pt x="316700" y="2041525"/>
                      <a:pt x="316700" y="2041525"/>
                    </a:cubicBezTo>
                    <a:close/>
                    <a:moveTo>
                      <a:pt x="316700" y="1646237"/>
                    </a:moveTo>
                    <a:cubicBezTo>
                      <a:pt x="290312" y="1646237"/>
                      <a:pt x="271463" y="1668716"/>
                      <a:pt x="271463" y="1694942"/>
                    </a:cubicBezTo>
                    <a:cubicBezTo>
                      <a:pt x="271463" y="1717421"/>
                      <a:pt x="290312" y="1739900"/>
                      <a:pt x="316700" y="1739900"/>
                    </a:cubicBezTo>
                    <a:cubicBezTo>
                      <a:pt x="441102" y="1739900"/>
                      <a:pt x="512727" y="1739900"/>
                      <a:pt x="557964" y="1739900"/>
                    </a:cubicBezTo>
                    <a:cubicBezTo>
                      <a:pt x="565504" y="1739900"/>
                      <a:pt x="573043" y="1739900"/>
                      <a:pt x="580583" y="1739900"/>
                    </a:cubicBezTo>
                    <a:cubicBezTo>
                      <a:pt x="580583" y="1739900"/>
                      <a:pt x="580583" y="1739900"/>
                      <a:pt x="614511" y="1739900"/>
                    </a:cubicBezTo>
                    <a:cubicBezTo>
                      <a:pt x="614511" y="1739900"/>
                      <a:pt x="614511" y="1739900"/>
                      <a:pt x="618281" y="1739900"/>
                    </a:cubicBezTo>
                    <a:cubicBezTo>
                      <a:pt x="1556949" y="1739900"/>
                      <a:pt x="1564489" y="1739900"/>
                      <a:pt x="1564489" y="1739900"/>
                    </a:cubicBezTo>
                    <a:cubicBezTo>
                      <a:pt x="1590877" y="1739900"/>
                      <a:pt x="1609726" y="1717421"/>
                      <a:pt x="1609726" y="1694942"/>
                    </a:cubicBezTo>
                    <a:cubicBezTo>
                      <a:pt x="1609726" y="1668716"/>
                      <a:pt x="1590877" y="1646237"/>
                      <a:pt x="1564489" y="1646237"/>
                    </a:cubicBezTo>
                    <a:cubicBezTo>
                      <a:pt x="957558" y="1646237"/>
                      <a:pt x="716294" y="1646237"/>
                      <a:pt x="618281" y="1646237"/>
                    </a:cubicBezTo>
                    <a:cubicBezTo>
                      <a:pt x="618281" y="1646237"/>
                      <a:pt x="618281" y="1646237"/>
                      <a:pt x="610741" y="1646237"/>
                    </a:cubicBezTo>
                    <a:cubicBezTo>
                      <a:pt x="610741" y="1646237"/>
                      <a:pt x="610741" y="1646237"/>
                      <a:pt x="573043" y="1646237"/>
                    </a:cubicBezTo>
                    <a:cubicBezTo>
                      <a:pt x="573043" y="1646237"/>
                      <a:pt x="573043" y="1646237"/>
                      <a:pt x="557964" y="1646237"/>
                    </a:cubicBezTo>
                    <a:cubicBezTo>
                      <a:pt x="316700" y="1646237"/>
                      <a:pt x="316700" y="1646237"/>
                      <a:pt x="316700" y="1646237"/>
                    </a:cubicBezTo>
                    <a:close/>
                    <a:moveTo>
                      <a:pt x="316700" y="1249362"/>
                    </a:moveTo>
                    <a:cubicBezTo>
                      <a:pt x="290312" y="1249362"/>
                      <a:pt x="271463" y="1272222"/>
                      <a:pt x="271463" y="1298892"/>
                    </a:cubicBezTo>
                    <a:cubicBezTo>
                      <a:pt x="271463" y="1321752"/>
                      <a:pt x="290312" y="1344612"/>
                      <a:pt x="316700" y="1344612"/>
                    </a:cubicBezTo>
                    <a:cubicBezTo>
                      <a:pt x="441102" y="1344612"/>
                      <a:pt x="512727" y="1344612"/>
                      <a:pt x="557964" y="1344612"/>
                    </a:cubicBezTo>
                    <a:cubicBezTo>
                      <a:pt x="565504" y="1344612"/>
                      <a:pt x="573043" y="1344612"/>
                      <a:pt x="580583" y="1344612"/>
                    </a:cubicBezTo>
                    <a:cubicBezTo>
                      <a:pt x="580583" y="1344612"/>
                      <a:pt x="580583" y="1344612"/>
                      <a:pt x="614511" y="1344612"/>
                    </a:cubicBezTo>
                    <a:cubicBezTo>
                      <a:pt x="618281" y="1344612"/>
                      <a:pt x="618281" y="1344612"/>
                      <a:pt x="618281" y="1344612"/>
                    </a:cubicBezTo>
                    <a:cubicBezTo>
                      <a:pt x="1556949" y="1344612"/>
                      <a:pt x="1564489" y="1344612"/>
                      <a:pt x="1564489" y="1344612"/>
                    </a:cubicBezTo>
                    <a:cubicBezTo>
                      <a:pt x="1590877" y="1344612"/>
                      <a:pt x="1609726" y="1321752"/>
                      <a:pt x="1609726" y="1298892"/>
                    </a:cubicBezTo>
                    <a:cubicBezTo>
                      <a:pt x="1609726" y="1272222"/>
                      <a:pt x="1590877" y="1249362"/>
                      <a:pt x="1564489" y="1249362"/>
                    </a:cubicBezTo>
                    <a:cubicBezTo>
                      <a:pt x="957558" y="1249362"/>
                      <a:pt x="716294" y="1249362"/>
                      <a:pt x="618281" y="1249362"/>
                    </a:cubicBezTo>
                    <a:cubicBezTo>
                      <a:pt x="618281" y="1249362"/>
                      <a:pt x="618281" y="1249362"/>
                      <a:pt x="610741" y="1249362"/>
                    </a:cubicBezTo>
                    <a:cubicBezTo>
                      <a:pt x="610741" y="1249362"/>
                      <a:pt x="610741" y="1249362"/>
                      <a:pt x="573043" y="1249362"/>
                    </a:cubicBezTo>
                    <a:cubicBezTo>
                      <a:pt x="573043" y="1249362"/>
                      <a:pt x="573043" y="1249362"/>
                      <a:pt x="557964" y="1249362"/>
                    </a:cubicBezTo>
                    <a:cubicBezTo>
                      <a:pt x="316700" y="1249362"/>
                      <a:pt x="316700" y="1249362"/>
                      <a:pt x="316700" y="1249362"/>
                    </a:cubicBezTo>
                    <a:close/>
                    <a:moveTo>
                      <a:pt x="1220789" y="41276"/>
                    </a:moveTo>
                    <a:lnTo>
                      <a:pt x="1843089" y="639764"/>
                    </a:lnTo>
                    <a:lnTo>
                      <a:pt x="1220789" y="639764"/>
                    </a:lnTo>
                    <a:close/>
                    <a:moveTo>
                      <a:pt x="56513" y="0"/>
                    </a:moveTo>
                    <a:cubicBezTo>
                      <a:pt x="346614" y="0"/>
                      <a:pt x="489780" y="0"/>
                      <a:pt x="557596" y="0"/>
                    </a:cubicBezTo>
                    <a:cubicBezTo>
                      <a:pt x="568899" y="0"/>
                      <a:pt x="580201" y="0"/>
                      <a:pt x="587736" y="0"/>
                    </a:cubicBezTo>
                    <a:cubicBezTo>
                      <a:pt x="587736" y="0"/>
                      <a:pt x="587736" y="0"/>
                      <a:pt x="610342" y="0"/>
                    </a:cubicBezTo>
                    <a:cubicBezTo>
                      <a:pt x="610342" y="0"/>
                      <a:pt x="610342" y="0"/>
                      <a:pt x="617877" y="0"/>
                    </a:cubicBezTo>
                    <a:cubicBezTo>
                      <a:pt x="1111425" y="0"/>
                      <a:pt x="1115192" y="0"/>
                      <a:pt x="1115192" y="0"/>
                    </a:cubicBezTo>
                    <a:cubicBezTo>
                      <a:pt x="1122727" y="0"/>
                      <a:pt x="1126495" y="0"/>
                      <a:pt x="1130262" y="0"/>
                    </a:cubicBezTo>
                    <a:cubicBezTo>
                      <a:pt x="1130262" y="677767"/>
                      <a:pt x="1130262" y="681532"/>
                      <a:pt x="1130262" y="681532"/>
                    </a:cubicBezTo>
                    <a:cubicBezTo>
                      <a:pt x="1130262" y="707890"/>
                      <a:pt x="1152868" y="726717"/>
                      <a:pt x="1175473" y="726717"/>
                    </a:cubicBezTo>
                    <a:cubicBezTo>
                      <a:pt x="1880003" y="726717"/>
                      <a:pt x="1887538" y="726717"/>
                      <a:pt x="1887538" y="726717"/>
                    </a:cubicBezTo>
                    <a:cubicBezTo>
                      <a:pt x="1887538" y="734248"/>
                      <a:pt x="1887538" y="738013"/>
                      <a:pt x="1887538" y="745544"/>
                    </a:cubicBezTo>
                    <a:cubicBezTo>
                      <a:pt x="1887538" y="2500208"/>
                      <a:pt x="1887538" y="2511504"/>
                      <a:pt x="1887538" y="2511504"/>
                    </a:cubicBezTo>
                    <a:cubicBezTo>
                      <a:pt x="1887538" y="2545393"/>
                      <a:pt x="1861165" y="2571750"/>
                      <a:pt x="1827257" y="2571750"/>
                    </a:cubicBezTo>
                    <a:cubicBezTo>
                      <a:pt x="1024771" y="2571750"/>
                      <a:pt x="727135" y="2571750"/>
                      <a:pt x="617877" y="2571750"/>
                    </a:cubicBezTo>
                    <a:cubicBezTo>
                      <a:pt x="617877" y="2571750"/>
                      <a:pt x="617877" y="2571750"/>
                      <a:pt x="576434" y="2571750"/>
                    </a:cubicBezTo>
                    <a:cubicBezTo>
                      <a:pt x="576434" y="2571750"/>
                      <a:pt x="576434" y="2571750"/>
                      <a:pt x="557596" y="2571750"/>
                    </a:cubicBezTo>
                    <a:cubicBezTo>
                      <a:pt x="56513" y="2571750"/>
                      <a:pt x="56513" y="2571750"/>
                      <a:pt x="56513" y="2571750"/>
                    </a:cubicBezTo>
                    <a:cubicBezTo>
                      <a:pt x="26373" y="2571750"/>
                      <a:pt x="0" y="2545393"/>
                      <a:pt x="0" y="2511504"/>
                    </a:cubicBezTo>
                    <a:cubicBezTo>
                      <a:pt x="0" y="1829972"/>
                      <a:pt x="0" y="1340473"/>
                      <a:pt x="0" y="982762"/>
                    </a:cubicBezTo>
                    <a:cubicBezTo>
                      <a:pt x="0" y="982762"/>
                      <a:pt x="0" y="982762"/>
                      <a:pt x="851464" y="982762"/>
                    </a:cubicBezTo>
                    <a:cubicBezTo>
                      <a:pt x="904210" y="982762"/>
                      <a:pt x="941885" y="945109"/>
                      <a:pt x="941885" y="892393"/>
                    </a:cubicBezTo>
                    <a:cubicBezTo>
                      <a:pt x="941885" y="892393"/>
                      <a:pt x="941885" y="892393"/>
                      <a:pt x="941885" y="350180"/>
                    </a:cubicBezTo>
                    <a:cubicBezTo>
                      <a:pt x="941885" y="301230"/>
                      <a:pt x="904210" y="259811"/>
                      <a:pt x="851464" y="259811"/>
                    </a:cubicBezTo>
                    <a:cubicBezTo>
                      <a:pt x="851464" y="259811"/>
                      <a:pt x="851464" y="259811"/>
                      <a:pt x="0" y="259811"/>
                    </a:cubicBezTo>
                    <a:cubicBezTo>
                      <a:pt x="0" y="60246"/>
                      <a:pt x="0" y="60246"/>
                      <a:pt x="0" y="60246"/>
                    </a:cubicBezTo>
                    <a:cubicBezTo>
                      <a:pt x="0" y="26358"/>
                      <a:pt x="26373" y="0"/>
                      <a:pt x="565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テキスト ボックス 47"/>
              <p:cNvSpPr txBox="1">
                <a:spLocks noChangeAspect="1"/>
              </p:cNvSpPr>
              <p:nvPr/>
            </p:nvSpPr>
            <p:spPr bwMode="gray">
              <a:xfrm>
                <a:off x="-2065933" y="2287202"/>
                <a:ext cx="1096525" cy="359350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Verdana" panose="020B0604030504040204" pitchFamily="34" charset="0"/>
                    <a:cs typeface="Verdana" panose="020B0604030504040204" pitchFamily="34" charset="0"/>
                  </a:rPr>
                  <a:t>Excel</a:t>
                </a:r>
                <a:r>
                  <a:rPr kumimoji="0" lang="ja-JP" altLang="en-US" sz="2000" b="1" kern="0" dirty="0">
                    <a:solidFill>
                      <a:srgbClr val="FFFFFF"/>
                    </a:solidFill>
                    <a:latin typeface="Verdana" panose="020B0604030504040204" pitchFamily="34" charset="0"/>
                    <a:cs typeface="Verdana" panose="020B0604030504040204" pitchFamily="34" charset="0"/>
                  </a:rPr>
                  <a:t>③</a:t>
                </a:r>
                <a:endParaRPr kumimoji="0" lang="en-US" altLang="ja-JP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</p:grpSp>
      <p:grpSp>
        <p:nvGrpSpPr>
          <p:cNvPr id="55" name="グループ化 54"/>
          <p:cNvGrpSpPr/>
          <p:nvPr/>
        </p:nvGrpSpPr>
        <p:grpSpPr>
          <a:xfrm>
            <a:off x="6057326" y="4492665"/>
            <a:ext cx="1795104" cy="547547"/>
            <a:chOff x="1533225" y="5956709"/>
            <a:chExt cx="1738885" cy="535917"/>
          </a:xfrm>
        </p:grpSpPr>
        <p:sp>
          <p:nvSpPr>
            <p:cNvPr id="56" name="ストライプ矢印 55"/>
            <p:cNvSpPr/>
            <p:nvPr/>
          </p:nvSpPr>
          <p:spPr bwMode="auto">
            <a:xfrm rot="10800000">
              <a:off x="1533225" y="5956709"/>
              <a:ext cx="1679618" cy="535917"/>
            </a:xfrm>
            <a:prstGeom prst="stripedRightArrow">
              <a:avLst/>
            </a:prstGeom>
            <a:noFill/>
            <a:ln w="19050">
              <a:solidFill>
                <a:srgbClr val="002060"/>
              </a:solidFill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>
                <a:latin typeface="+mn-ea"/>
              </a:endParaRPr>
            </a:p>
          </p:txBody>
        </p:sp>
        <p:sp>
          <p:nvSpPr>
            <p:cNvPr id="57" name="テキスト ボックス 56"/>
            <p:cNvSpPr txBox="1"/>
            <p:nvPr/>
          </p:nvSpPr>
          <p:spPr>
            <a:xfrm>
              <a:off x="1831727" y="6097500"/>
              <a:ext cx="1440383" cy="301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b="1" dirty="0" smtClean="0"/>
                <a:t>Edit file</a:t>
              </a:r>
              <a:endParaRPr kumimoji="1" lang="ja-JP" altLang="en-US" sz="1400" b="1" dirty="0"/>
            </a:p>
          </p:txBody>
        </p:sp>
      </p:grpSp>
      <p:pic>
        <p:nvPicPr>
          <p:cNvPr id="58" name="図 5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1821" y="4154393"/>
            <a:ext cx="991692" cy="1058409"/>
          </a:xfrm>
          <a:prstGeom prst="rect">
            <a:avLst/>
          </a:prstGeom>
        </p:spPr>
      </p:pic>
      <p:grpSp>
        <p:nvGrpSpPr>
          <p:cNvPr id="59" name="グループ化 58"/>
          <p:cNvGrpSpPr/>
          <p:nvPr/>
        </p:nvGrpSpPr>
        <p:grpSpPr>
          <a:xfrm>
            <a:off x="1380498" y="4754734"/>
            <a:ext cx="2120857" cy="604459"/>
            <a:chOff x="1533225" y="5956709"/>
            <a:chExt cx="1679618" cy="535917"/>
          </a:xfrm>
        </p:grpSpPr>
        <p:sp>
          <p:nvSpPr>
            <p:cNvPr id="60" name="ストライプ矢印 59"/>
            <p:cNvSpPr/>
            <p:nvPr/>
          </p:nvSpPr>
          <p:spPr bwMode="auto">
            <a:xfrm rot="10800000">
              <a:off x="1533225" y="5956709"/>
              <a:ext cx="1679618" cy="535917"/>
            </a:xfrm>
            <a:prstGeom prst="stripedRightArrow">
              <a:avLst/>
            </a:prstGeom>
            <a:noFill/>
            <a:ln w="19050">
              <a:solidFill>
                <a:srgbClr val="002060"/>
              </a:solidFill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 b="1" dirty="0">
                <a:latin typeface="+mn-ea"/>
              </a:endParaRPr>
            </a:p>
          </p:txBody>
        </p:sp>
        <p:sp>
          <p:nvSpPr>
            <p:cNvPr id="63" name="テキスト ボックス 62"/>
            <p:cNvSpPr txBox="1"/>
            <p:nvPr/>
          </p:nvSpPr>
          <p:spPr>
            <a:xfrm>
              <a:off x="1773271" y="6105050"/>
              <a:ext cx="1341465" cy="2728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b="1" dirty="0" smtClean="0"/>
                <a:t>Bulk import</a:t>
              </a:r>
              <a:endParaRPr kumimoji="1" lang="ja-JP" altLang="en-US" sz="1400" b="1" dirty="0"/>
            </a:p>
          </p:txBody>
        </p:sp>
      </p:grpSp>
      <p:sp>
        <p:nvSpPr>
          <p:cNvPr id="64" name="四角形: 1 つの角を切り取る 8">
            <a:extLst>
              <a:ext uri="{FF2B5EF4-FFF2-40B4-BE49-F238E27FC236}">
                <a16:creationId xmlns:a16="http://schemas.microsoft.com/office/drawing/2014/main" id="{29CB3797-08EE-4970-949A-41E30EAC4732}"/>
              </a:ext>
            </a:extLst>
          </p:cNvPr>
          <p:cNvSpPr/>
          <p:nvPr/>
        </p:nvSpPr>
        <p:spPr bwMode="auto">
          <a:xfrm>
            <a:off x="3686412" y="3806356"/>
            <a:ext cx="2320372" cy="1925831"/>
          </a:xfrm>
          <a:prstGeom prst="snip1Rect">
            <a:avLst>
              <a:gd name="adj" fmla="val 20030"/>
            </a:avLst>
          </a:prstGeom>
          <a:noFill/>
          <a:ln w="28575">
            <a:solidFill>
              <a:srgbClr val="042368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65" name="直角三角形 64">
            <a:extLst>
              <a:ext uri="{FF2B5EF4-FFF2-40B4-BE49-F238E27FC236}">
                <a16:creationId xmlns:a16="http://schemas.microsoft.com/office/drawing/2014/main" id="{BAE60C77-5EA6-4B55-B29F-E268D2DA923A}"/>
              </a:ext>
            </a:extLst>
          </p:cNvPr>
          <p:cNvSpPr/>
          <p:nvPr/>
        </p:nvSpPr>
        <p:spPr bwMode="auto">
          <a:xfrm>
            <a:off x="5610784" y="3806356"/>
            <a:ext cx="396000" cy="396000"/>
          </a:xfrm>
          <a:prstGeom prst="rtTriangle">
            <a:avLst/>
          </a:prstGeom>
          <a:noFill/>
          <a:ln w="28575">
            <a:solidFill>
              <a:srgbClr val="042368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E0305D87-81D5-4A5E-9FC2-31C354D9FCC4}"/>
              </a:ext>
            </a:extLst>
          </p:cNvPr>
          <p:cNvSpPr/>
          <p:nvPr/>
        </p:nvSpPr>
        <p:spPr bwMode="auto">
          <a:xfrm>
            <a:off x="3686411" y="3806356"/>
            <a:ext cx="996001" cy="264693"/>
          </a:xfrm>
          <a:prstGeom prst="rect">
            <a:avLst/>
          </a:prstGeom>
          <a:solidFill>
            <a:srgbClr val="042368"/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100" b="1" dirty="0" smtClean="0">
                <a:solidFill>
                  <a:schemeClr val="bg1"/>
                </a:solidFill>
                <a:latin typeface="+mn-ea"/>
              </a:rPr>
              <a:t>Zip</a:t>
            </a:r>
            <a:r>
              <a:rPr lang="ja-JP" altLang="en-US" sz="11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100" b="1" dirty="0" smtClean="0">
                <a:solidFill>
                  <a:schemeClr val="bg1"/>
                </a:solidFill>
                <a:latin typeface="+mn-ea"/>
              </a:rPr>
              <a:t>file</a:t>
            </a:r>
            <a:endParaRPr kumimoji="1" lang="ja-JP" altLang="en-US" sz="11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4947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 Menu overview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b="1" dirty="0" smtClean="0"/>
              <a:t>Menu overview</a:t>
            </a:r>
            <a:endParaRPr lang="en-US" altLang="ja-JP" b="1" dirty="0"/>
          </a:p>
          <a:p>
            <a:pPr indent="0">
              <a:buNone/>
            </a:pPr>
            <a:r>
              <a:rPr lang="en-US" altLang="ja-JP" sz="1600" dirty="0"/>
              <a:t>Here is an overview of </a:t>
            </a:r>
            <a:r>
              <a:rPr lang="en-US" altLang="ja-JP" sz="1600" dirty="0" smtClean="0"/>
              <a:t>the Excel bulk Export/Import </a:t>
            </a:r>
            <a:r>
              <a:rPr lang="en-US" altLang="ja-JP" sz="1600" dirty="0"/>
              <a:t>menus and their functions.</a:t>
            </a:r>
            <a:br>
              <a:rPr lang="en-US" altLang="ja-JP" sz="1600" dirty="0"/>
            </a:br>
            <a:endParaRPr lang="en-US" altLang="ja-JP" sz="1600" dirty="0"/>
          </a:p>
          <a:p>
            <a:pPr indent="0">
              <a:buNone/>
            </a:pPr>
            <a:r>
              <a:rPr lang="en-US" altLang="ja-JP" dirty="0"/>
              <a:t/>
            </a:r>
            <a:br>
              <a:rPr lang="en-US" altLang="ja-JP" dirty="0"/>
            </a:br>
            <a:endParaRPr lang="ja-JP" altLang="en-US" dirty="0"/>
          </a:p>
          <a:p>
            <a:pPr marL="0" indent="0">
              <a:buNone/>
            </a:pPr>
            <a:endParaRPr kumimoji="1" lang="ja-JP" altLang="en-US" dirty="0"/>
          </a:p>
        </p:txBody>
      </p:sp>
      <p:grpSp>
        <p:nvGrpSpPr>
          <p:cNvPr id="22" name="グループ化 21"/>
          <p:cNvGrpSpPr/>
          <p:nvPr/>
        </p:nvGrpSpPr>
        <p:grpSpPr>
          <a:xfrm>
            <a:off x="2630610" y="2324222"/>
            <a:ext cx="5472760" cy="1896888"/>
            <a:chOff x="2617201" y="2420860"/>
            <a:chExt cx="5472760" cy="1896888"/>
          </a:xfrm>
        </p:grpSpPr>
        <p:grpSp>
          <p:nvGrpSpPr>
            <p:cNvPr id="5" name="グループ化 4"/>
            <p:cNvGrpSpPr/>
            <p:nvPr/>
          </p:nvGrpSpPr>
          <p:grpSpPr>
            <a:xfrm>
              <a:off x="2617201" y="2420860"/>
              <a:ext cx="5472760" cy="1603957"/>
              <a:chOff x="2647983" y="2252087"/>
              <a:chExt cx="5472760" cy="1603957"/>
            </a:xfrm>
          </p:grpSpPr>
          <p:grpSp>
            <p:nvGrpSpPr>
              <p:cNvPr id="6" name="グループ化 5"/>
              <p:cNvGrpSpPr/>
              <p:nvPr/>
            </p:nvGrpSpPr>
            <p:grpSpPr>
              <a:xfrm>
                <a:off x="2647983" y="2410975"/>
                <a:ext cx="5040700" cy="307777"/>
                <a:chOff x="2555720" y="2348850"/>
                <a:chExt cx="5040700" cy="307777"/>
              </a:xfrm>
            </p:grpSpPr>
            <p:cxnSp>
              <p:nvCxnSpPr>
                <p:cNvPr id="14" name="直線コネクタ 13"/>
                <p:cNvCxnSpPr/>
                <p:nvPr/>
              </p:nvCxnSpPr>
              <p:spPr bwMode="auto">
                <a:xfrm>
                  <a:off x="2555720" y="2492870"/>
                  <a:ext cx="792110" cy="0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5" name="テキスト ボックス 14"/>
                <p:cNvSpPr txBox="1"/>
                <p:nvPr/>
              </p:nvSpPr>
              <p:spPr>
                <a:xfrm>
                  <a:off x="3419840" y="2348850"/>
                  <a:ext cx="417658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kumimoji="1" lang="ja-JP" altLang="en-US" sz="1400" dirty="0"/>
                </a:p>
              </p:txBody>
            </p:sp>
          </p:grpSp>
          <p:grpSp>
            <p:nvGrpSpPr>
              <p:cNvPr id="7" name="グループ化 6"/>
              <p:cNvGrpSpPr/>
              <p:nvPr/>
            </p:nvGrpSpPr>
            <p:grpSpPr>
              <a:xfrm>
                <a:off x="2647983" y="2915280"/>
                <a:ext cx="5040700" cy="307777"/>
                <a:chOff x="2555720" y="2348850"/>
                <a:chExt cx="5040700" cy="307777"/>
              </a:xfrm>
            </p:grpSpPr>
            <p:cxnSp>
              <p:nvCxnSpPr>
                <p:cNvPr id="12" name="直線コネクタ 11"/>
                <p:cNvCxnSpPr/>
                <p:nvPr/>
              </p:nvCxnSpPr>
              <p:spPr bwMode="auto">
                <a:xfrm>
                  <a:off x="2555720" y="2492870"/>
                  <a:ext cx="792110" cy="0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3" name="テキスト ボックス 12"/>
                <p:cNvSpPr txBox="1"/>
                <p:nvPr/>
              </p:nvSpPr>
              <p:spPr>
                <a:xfrm>
                  <a:off x="3419840" y="2348850"/>
                  <a:ext cx="417658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kumimoji="1" lang="ja-JP" altLang="en-US" sz="1400" dirty="0"/>
                </a:p>
              </p:txBody>
            </p:sp>
          </p:grpSp>
          <p:grpSp>
            <p:nvGrpSpPr>
              <p:cNvPr id="8" name="グループ化 7"/>
              <p:cNvGrpSpPr/>
              <p:nvPr/>
            </p:nvGrpSpPr>
            <p:grpSpPr>
              <a:xfrm>
                <a:off x="2647983" y="3548267"/>
                <a:ext cx="5040700" cy="307777"/>
                <a:chOff x="2555720" y="2348850"/>
                <a:chExt cx="5040700" cy="307777"/>
              </a:xfrm>
            </p:grpSpPr>
            <p:cxnSp>
              <p:nvCxnSpPr>
                <p:cNvPr id="10" name="直線コネクタ 9"/>
                <p:cNvCxnSpPr/>
                <p:nvPr/>
              </p:nvCxnSpPr>
              <p:spPr bwMode="auto">
                <a:xfrm>
                  <a:off x="2555720" y="2492870"/>
                  <a:ext cx="792110" cy="0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1" name="テキスト ボックス 10"/>
                <p:cNvSpPr txBox="1"/>
                <p:nvPr/>
              </p:nvSpPr>
              <p:spPr>
                <a:xfrm>
                  <a:off x="3419840" y="2348850"/>
                  <a:ext cx="417658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kumimoji="1" lang="ja-JP" altLang="en-US" sz="1400" dirty="0"/>
                </a:p>
              </p:txBody>
            </p:sp>
          </p:grpSp>
          <p:cxnSp>
            <p:nvCxnSpPr>
              <p:cNvPr id="9" name="直線コネクタ 8"/>
              <p:cNvCxnSpPr/>
              <p:nvPr/>
            </p:nvCxnSpPr>
            <p:spPr bwMode="auto">
              <a:xfrm>
                <a:off x="2719993" y="2252087"/>
                <a:ext cx="5400750" cy="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7" name="直線コネクタ 16"/>
            <p:cNvCxnSpPr/>
            <p:nvPr/>
          </p:nvCxnSpPr>
          <p:spPr bwMode="auto">
            <a:xfrm>
              <a:off x="2689211" y="4317748"/>
              <a:ext cx="5400750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3" name="テキスト ボックス 22"/>
          <p:cNvSpPr txBox="1"/>
          <p:nvPr/>
        </p:nvSpPr>
        <p:spPr>
          <a:xfrm>
            <a:off x="3513389" y="2473133"/>
            <a:ext cx="417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Select</a:t>
            </a:r>
            <a:r>
              <a:rPr lang="ja-JP" altLang="en-US" sz="1400" dirty="0" smtClean="0"/>
              <a:t> </a:t>
            </a:r>
            <a:r>
              <a:rPr lang="en-US" altLang="ja-JP" sz="1400" dirty="0" smtClean="0"/>
              <a:t>and</a:t>
            </a:r>
            <a:r>
              <a:rPr lang="ja-JP" altLang="en-US" sz="1400" dirty="0" smtClean="0"/>
              <a:t> </a:t>
            </a:r>
            <a:r>
              <a:rPr lang="en-US" altLang="ja-JP" sz="1400" dirty="0" smtClean="0"/>
              <a:t>export</a:t>
            </a:r>
            <a:r>
              <a:rPr lang="ja-JP" altLang="en-US" sz="1400" dirty="0" smtClean="0"/>
              <a:t> </a:t>
            </a:r>
            <a:r>
              <a:rPr lang="en-US" altLang="ja-JP" sz="1400" dirty="0" smtClean="0"/>
              <a:t>menus</a:t>
            </a:r>
            <a:endParaRPr kumimoji="1" lang="ja-JP" altLang="en-US" sz="14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513388" y="2939046"/>
            <a:ext cx="4371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Imports edited excel files in bulks.</a:t>
            </a:r>
            <a:endParaRPr kumimoji="1" lang="ja-JP" altLang="en-US" sz="14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512103" y="3548267"/>
            <a:ext cx="417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Check the Export/Import status and download the data.</a:t>
            </a:r>
            <a:endParaRPr lang="ja-JP" altLang="en-US" sz="14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54" y="2324734"/>
            <a:ext cx="2198710" cy="174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74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3.3 </a:t>
            </a:r>
            <a:r>
              <a:rPr lang="en-US" altLang="ja-JP" dirty="0"/>
              <a:t>Work flow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 smtClean="0"/>
              <a:t>Work flow</a:t>
            </a:r>
            <a:endParaRPr lang="en-US" altLang="ja-JP" b="1" dirty="0"/>
          </a:p>
          <a:p>
            <a:pPr indent="0">
              <a:buNone/>
            </a:pPr>
            <a:r>
              <a:rPr lang="en-US" altLang="ja-JP" sz="1600" dirty="0" smtClean="0"/>
              <a:t>The Excel bulk </a:t>
            </a:r>
            <a:r>
              <a:rPr lang="en-US" altLang="ja-JP" sz="1600" dirty="0"/>
              <a:t>export/import workflow is as follows.</a:t>
            </a:r>
            <a:br>
              <a:rPr lang="en-US" altLang="ja-JP" sz="1600" dirty="0"/>
            </a:br>
            <a:r>
              <a:rPr lang="en-US" altLang="ja-JP" sz="1600" dirty="0"/>
              <a:t>The practice document goes through the operations in more detail.</a:t>
            </a:r>
            <a:endParaRPr lang="ja-JP" altLang="en-US" sz="1600" dirty="0"/>
          </a:p>
          <a:p>
            <a:pPr indent="0">
              <a:buNone/>
            </a:pPr>
            <a:r>
              <a:rPr kumimoji="1" lang="ja-JP" altLang="en-US" sz="1600" dirty="0" err="1" smtClean="0"/>
              <a:t>。</a:t>
            </a:r>
            <a:endParaRPr kumimoji="1" lang="ja-JP" altLang="en-US" sz="1600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388800" y="1792510"/>
            <a:ext cx="8270180" cy="486899"/>
          </a:xfrm>
          <a:prstGeom prst="rect">
            <a:avLst/>
          </a:prstGeom>
          <a:solidFill>
            <a:srgbClr val="00206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1. </a:t>
            </a:r>
            <a:r>
              <a:rPr lang="en-US" altLang="ja-JP" b="1" dirty="0" smtClean="0">
                <a:solidFill>
                  <a:schemeClr val="bg1"/>
                </a:solidFill>
                <a:latin typeface="+mn-ea"/>
              </a:rPr>
              <a:t>Export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384298" y="1883034"/>
            <a:ext cx="424859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Excel </a:t>
            </a:r>
            <a:r>
              <a:rPr lang="en-US" altLang="ja-JP" sz="1400" dirty="0"/>
              <a:t>b</a:t>
            </a:r>
            <a:r>
              <a:rPr lang="en-US" altLang="ja-JP" sz="1400" dirty="0" smtClean="0"/>
              <a:t>ulk export</a:t>
            </a:r>
            <a:endParaRPr kumimoji="1" lang="ja-JP" altLang="en-US" sz="1400" dirty="0"/>
          </a:p>
        </p:txBody>
      </p:sp>
      <p:grpSp>
        <p:nvGrpSpPr>
          <p:cNvPr id="14" name="グループ化 13"/>
          <p:cNvGrpSpPr/>
          <p:nvPr/>
        </p:nvGrpSpPr>
        <p:grpSpPr>
          <a:xfrm>
            <a:off x="388800" y="2771695"/>
            <a:ext cx="8286530" cy="460648"/>
            <a:chOff x="405150" y="2870475"/>
            <a:chExt cx="8286530" cy="460648"/>
          </a:xfrm>
        </p:grpSpPr>
        <p:sp>
          <p:nvSpPr>
            <p:cNvPr id="5" name="正方形/長方形 4"/>
            <p:cNvSpPr/>
            <p:nvPr/>
          </p:nvSpPr>
          <p:spPr bwMode="auto">
            <a:xfrm>
              <a:off x="405150" y="2870475"/>
              <a:ext cx="8286530" cy="460648"/>
            </a:xfrm>
            <a:prstGeom prst="rect">
              <a:avLst/>
            </a:prstGeom>
            <a:solidFill>
              <a:srgbClr val="002060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b="1" dirty="0">
                  <a:solidFill>
                    <a:schemeClr val="bg1"/>
                  </a:solidFill>
                  <a:latin typeface="+mn-ea"/>
                </a:rPr>
                <a:t>2</a:t>
              </a:r>
              <a:r>
                <a:rPr kumimoji="1" lang="en-US" altLang="ja-JP" b="1" dirty="0" smtClean="0">
                  <a:solidFill>
                    <a:schemeClr val="bg1"/>
                  </a:solidFill>
                  <a:latin typeface="+mn-ea"/>
                </a:rPr>
                <a:t>. </a:t>
              </a:r>
              <a:r>
                <a:rPr lang="en-US" altLang="ja-JP" b="1" dirty="0" smtClean="0">
                  <a:solidFill>
                    <a:schemeClr val="bg1"/>
                  </a:solidFill>
                  <a:latin typeface="+mn-ea"/>
                </a:rPr>
                <a:t>Download zip file</a:t>
              </a:r>
              <a:endParaRPr kumimoji="1" lang="ja-JP" altLang="en-US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4384298" y="2941440"/>
              <a:ext cx="424859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sz="1400" dirty="0" smtClean="0"/>
                <a:t>Excel bulk export/Import list</a:t>
              </a:r>
              <a:endParaRPr kumimoji="1" lang="ja-JP" altLang="en-US" sz="1400" dirty="0"/>
            </a:p>
          </p:txBody>
        </p:sp>
      </p:grpSp>
      <p:sp>
        <p:nvSpPr>
          <p:cNvPr id="22" name="二等辺三角形 21"/>
          <p:cNvSpPr/>
          <p:nvPr/>
        </p:nvSpPr>
        <p:spPr bwMode="auto">
          <a:xfrm flipV="1">
            <a:off x="2085443" y="2472174"/>
            <a:ext cx="216030" cy="205536"/>
          </a:xfrm>
          <a:prstGeom prst="triangle">
            <a:avLst/>
          </a:prstGeom>
          <a:solidFill>
            <a:schemeClr val="bg2">
              <a:lumMod val="6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3" name="二等辺三角形 22"/>
          <p:cNvSpPr/>
          <p:nvPr/>
        </p:nvSpPr>
        <p:spPr bwMode="auto">
          <a:xfrm flipV="1">
            <a:off x="2085443" y="3439414"/>
            <a:ext cx="216030" cy="205536"/>
          </a:xfrm>
          <a:prstGeom prst="triangle">
            <a:avLst/>
          </a:prstGeom>
          <a:solidFill>
            <a:schemeClr val="bg2">
              <a:lumMod val="6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pSp>
        <p:nvGrpSpPr>
          <p:cNvPr id="15" name="グループ化 14"/>
          <p:cNvGrpSpPr/>
          <p:nvPr/>
        </p:nvGrpSpPr>
        <p:grpSpPr>
          <a:xfrm>
            <a:off x="388800" y="4755996"/>
            <a:ext cx="8325217" cy="1536925"/>
            <a:chOff x="389561" y="4794081"/>
            <a:chExt cx="8325217" cy="1536925"/>
          </a:xfrm>
        </p:grpSpPr>
        <p:sp>
          <p:nvSpPr>
            <p:cNvPr id="7" name="正方形/長方形 6"/>
            <p:cNvSpPr/>
            <p:nvPr/>
          </p:nvSpPr>
          <p:spPr bwMode="auto">
            <a:xfrm>
              <a:off x="428248" y="4794081"/>
              <a:ext cx="8286530" cy="510938"/>
            </a:xfrm>
            <a:prstGeom prst="rect">
              <a:avLst/>
            </a:prstGeom>
            <a:solidFill>
              <a:srgbClr val="002060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b="1" dirty="0">
                  <a:solidFill>
                    <a:schemeClr val="bg1"/>
                  </a:solidFill>
                  <a:latin typeface="+mn-ea"/>
                </a:rPr>
                <a:t>4</a:t>
              </a:r>
              <a:r>
                <a:rPr kumimoji="1" lang="en-US" altLang="ja-JP" b="1" dirty="0" smtClean="0">
                  <a:solidFill>
                    <a:schemeClr val="bg1"/>
                  </a:solidFill>
                  <a:latin typeface="+mn-ea"/>
                </a:rPr>
                <a:t>. </a:t>
              </a:r>
              <a:r>
                <a:rPr lang="en-US" altLang="ja-JP" b="1" dirty="0" smtClean="0">
                  <a:solidFill>
                    <a:schemeClr val="bg1"/>
                  </a:solidFill>
                  <a:latin typeface="+mn-ea"/>
                </a:rPr>
                <a:t>Import</a:t>
              </a:r>
              <a:endParaRPr kumimoji="1" lang="ja-JP" altLang="en-US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4384298" y="4895661"/>
              <a:ext cx="424859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sz="1400" dirty="0" smtClean="0"/>
                <a:t>Excel bulk import</a:t>
              </a:r>
              <a:endParaRPr kumimoji="1" lang="ja-JP" altLang="en-US" sz="1400" dirty="0"/>
            </a:p>
          </p:txBody>
        </p:sp>
        <p:sp>
          <p:nvSpPr>
            <p:cNvPr id="6" name="正方形/長方形 5"/>
            <p:cNvSpPr/>
            <p:nvPr/>
          </p:nvSpPr>
          <p:spPr bwMode="auto">
            <a:xfrm>
              <a:off x="389561" y="5817706"/>
              <a:ext cx="8286530" cy="513300"/>
            </a:xfrm>
            <a:prstGeom prst="rect">
              <a:avLst/>
            </a:prstGeom>
            <a:solidFill>
              <a:srgbClr val="002060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b="1" dirty="0" smtClean="0">
                  <a:solidFill>
                    <a:schemeClr val="bg1"/>
                  </a:solidFill>
                  <a:latin typeface="+mn-ea"/>
                </a:rPr>
                <a:t>5</a:t>
              </a:r>
              <a:r>
                <a:rPr kumimoji="1" lang="en-US" altLang="ja-JP" b="1" dirty="0" smtClean="0">
                  <a:solidFill>
                    <a:schemeClr val="bg1"/>
                  </a:solidFill>
                  <a:latin typeface="+mn-ea"/>
                </a:rPr>
                <a:t>. </a:t>
              </a:r>
              <a:r>
                <a:rPr lang="en-US" altLang="ja-JP" b="1" dirty="0" smtClean="0">
                  <a:solidFill>
                    <a:schemeClr val="bg1"/>
                  </a:solidFill>
                  <a:latin typeface="+mn-ea"/>
                </a:rPr>
                <a:t>Check import status</a:t>
              </a:r>
              <a:endParaRPr kumimoji="1" lang="ja-JP" altLang="en-US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4370465" y="5929001"/>
              <a:ext cx="424859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sz="1400" dirty="0" smtClean="0"/>
                <a:t>Excel bulk import/Import list</a:t>
              </a:r>
              <a:endParaRPr kumimoji="1" lang="ja-JP" altLang="en-US" sz="1400" dirty="0"/>
            </a:p>
          </p:txBody>
        </p:sp>
        <p:sp>
          <p:nvSpPr>
            <p:cNvPr id="25" name="二等辺三角形 24"/>
            <p:cNvSpPr/>
            <p:nvPr/>
          </p:nvSpPr>
          <p:spPr bwMode="auto">
            <a:xfrm flipV="1">
              <a:off x="2085443" y="5504628"/>
              <a:ext cx="216030" cy="205200"/>
            </a:xfrm>
            <a:prstGeom prst="triangle">
              <a:avLst/>
            </a:prstGeom>
            <a:solidFill>
              <a:schemeClr val="bg2">
                <a:lumMod val="65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9" name="二等辺三角形 18"/>
            <p:cNvSpPr/>
            <p:nvPr/>
          </p:nvSpPr>
          <p:spPr bwMode="auto">
            <a:xfrm flipV="1">
              <a:off x="2085443" y="5503469"/>
              <a:ext cx="216030" cy="205200"/>
            </a:xfrm>
            <a:prstGeom prst="triangle">
              <a:avLst/>
            </a:prstGeom>
            <a:solidFill>
              <a:schemeClr val="bg2">
                <a:lumMod val="65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sp>
        <p:nvSpPr>
          <p:cNvPr id="17" name="正方形/長方形 16"/>
          <p:cNvSpPr/>
          <p:nvPr/>
        </p:nvSpPr>
        <p:spPr bwMode="auto">
          <a:xfrm>
            <a:off x="388800" y="3782536"/>
            <a:ext cx="8270180" cy="486899"/>
          </a:xfrm>
          <a:prstGeom prst="rect">
            <a:avLst/>
          </a:prstGeom>
          <a:solidFill>
            <a:srgbClr val="00206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b="1" dirty="0" smtClean="0">
                <a:solidFill>
                  <a:schemeClr val="bg1"/>
                </a:solidFill>
                <a:latin typeface="+mn-ea"/>
              </a:rPr>
              <a:t>3. Extract files, edit contents and save the file.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二等辺三角形 29"/>
          <p:cNvSpPr/>
          <p:nvPr/>
        </p:nvSpPr>
        <p:spPr bwMode="auto">
          <a:xfrm flipV="1">
            <a:off x="2085443" y="4438593"/>
            <a:ext cx="216030" cy="205536"/>
          </a:xfrm>
          <a:prstGeom prst="triangle">
            <a:avLst/>
          </a:prstGeom>
          <a:solidFill>
            <a:schemeClr val="bg2">
              <a:lumMod val="6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3984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10" y="1916790"/>
            <a:ext cx="7211132" cy="381653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50" y="5046441"/>
            <a:ext cx="2448340" cy="137375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</a:t>
            </a:r>
            <a:r>
              <a:rPr kumimoji="1" lang="en-US" altLang="ja-JP" dirty="0" smtClean="0"/>
              <a:t>.4 Menu description(</a:t>
            </a:r>
            <a:r>
              <a:rPr lang="en-US" altLang="ja-JP" dirty="0" smtClean="0"/>
              <a:t>1/4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b="1" dirty="0" smtClean="0"/>
              <a:t>Excel</a:t>
            </a:r>
            <a:r>
              <a:rPr lang="ja-JP" altLang="en-US" b="1" dirty="0"/>
              <a:t> </a:t>
            </a:r>
            <a:r>
              <a:rPr lang="en-US" altLang="ja-JP" b="1" dirty="0" smtClean="0"/>
              <a:t>bulk export</a:t>
            </a:r>
            <a:endParaRPr lang="en-US" altLang="ja-JP" b="1" dirty="0"/>
          </a:p>
          <a:p>
            <a:pPr indent="0">
              <a:buNone/>
            </a:pPr>
            <a:r>
              <a:rPr lang="en-US" altLang="ja-JP" sz="1400" dirty="0"/>
              <a:t>The available menus are displayed and users can select the menus they want to export.</a:t>
            </a:r>
          </a:p>
          <a:p>
            <a:pPr indent="0">
              <a:buNone/>
            </a:pPr>
            <a:r>
              <a:rPr lang="en-US" altLang="ja-JP" sz="1400" dirty="0"/>
              <a:t>Users can choose if they want to include or exclude deleted information when importing.</a:t>
            </a:r>
            <a:endParaRPr lang="en-US" altLang="ja-JP" sz="1400" dirty="0" smtClean="0"/>
          </a:p>
          <a:p>
            <a:pPr marL="0" indent="0">
              <a:buNone/>
            </a:pPr>
            <a:r>
              <a:rPr lang="en-US" altLang="ja-JP" sz="1400" dirty="0"/>
              <a:t/>
            </a:r>
            <a:br>
              <a:rPr lang="en-US" altLang="ja-JP" sz="1400" dirty="0"/>
            </a:br>
            <a:endParaRPr lang="ja-JP" altLang="en-US" sz="1400" dirty="0"/>
          </a:p>
          <a:p>
            <a:pPr marL="0" indent="0">
              <a:buNone/>
            </a:pPr>
            <a:endParaRPr kumimoji="1" lang="ja-JP" altLang="en-US" sz="1600" b="1" dirty="0"/>
          </a:p>
        </p:txBody>
      </p:sp>
      <p:sp>
        <p:nvSpPr>
          <p:cNvPr id="6" name="線吹き出し 1 (枠付き) 5"/>
          <p:cNvSpPr/>
          <p:nvPr/>
        </p:nvSpPr>
        <p:spPr bwMode="auto">
          <a:xfrm>
            <a:off x="5436120" y="4174070"/>
            <a:ext cx="2278281" cy="504070"/>
          </a:xfrm>
          <a:prstGeom prst="borderCallout1">
            <a:avLst>
              <a:gd name="adj1" fmla="val 42937"/>
              <a:gd name="adj2" fmla="val 289"/>
              <a:gd name="adj3" fmla="val 128972"/>
              <a:gd name="adj4" fmla="val -21951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Select what menus to export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線吹き出し 1 (枠付き) 8"/>
          <p:cNvSpPr/>
          <p:nvPr/>
        </p:nvSpPr>
        <p:spPr bwMode="auto">
          <a:xfrm>
            <a:off x="6616470" y="5605667"/>
            <a:ext cx="2396360" cy="352433"/>
          </a:xfrm>
          <a:prstGeom prst="borderCallout1">
            <a:avLst>
              <a:gd name="adj1" fmla="val 42937"/>
              <a:gd name="adj2" fmla="val 289"/>
              <a:gd name="adj3" fmla="val 113709"/>
              <a:gd name="adj4" fmla="val -26696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Press “Export” to export.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349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590" y="502967"/>
            <a:ext cx="2880400" cy="405683"/>
          </a:xfrm>
        </p:spPr>
        <p:txBody>
          <a:bodyPr/>
          <a:lstStyle/>
          <a:p>
            <a:r>
              <a:rPr lang="en-US" altLang="ja-JP" dirty="0"/>
              <a:t>Table of contents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908650"/>
            <a:ext cx="5976830" cy="5400750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ja-JP" dirty="0" smtClean="0"/>
              <a:t>Introductio</a:t>
            </a:r>
            <a:r>
              <a:rPr lang="en-US" altLang="ja-JP" dirty="0"/>
              <a:t>n</a:t>
            </a:r>
            <a:br>
              <a:rPr lang="en-US" altLang="ja-JP" dirty="0"/>
            </a:br>
            <a:r>
              <a:rPr lang="en-US" altLang="ja-JP" dirty="0"/>
              <a:t>1.</a:t>
            </a:r>
            <a:r>
              <a:rPr lang="ja-JP" altLang="en-US" dirty="0"/>
              <a:t> </a:t>
            </a:r>
            <a:r>
              <a:rPr lang="en-US" altLang="ja-JP" dirty="0" smtClean="0">
                <a:hlinkClick r:id="rId2" action="ppaction://hlinksldjump"/>
              </a:rPr>
              <a:t>Introduction</a:t>
            </a:r>
            <a:r>
              <a:rPr lang="en-US" altLang="ja-JP" dirty="0">
                <a:hlinkClick r:id="rId2" action="ppaction://hlinksldjump"/>
              </a:rPr>
              <a:t/>
            </a:r>
            <a:br>
              <a:rPr lang="en-US" altLang="ja-JP" dirty="0">
                <a:hlinkClick r:id="rId2" action="ppaction://hlinksldjump"/>
              </a:rPr>
            </a:br>
            <a:endParaRPr lang="en-US" altLang="ja-JP" dirty="0"/>
          </a:p>
          <a:p>
            <a:pPr marL="342900" indent="-342900">
              <a:buFont typeface="+mj-lt"/>
              <a:buAutoNum type="arabicPeriod"/>
            </a:pPr>
            <a:r>
              <a:rPr lang="en-US" altLang="ja-JP" dirty="0" smtClean="0"/>
              <a:t>Export/Import function</a:t>
            </a: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>
                <a:hlinkClick r:id="rId3" action="ppaction://hlinksldjump"/>
              </a:rPr>
              <a:t>Overview</a:t>
            </a: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>
                <a:hlinkClick r:id="rId4" action="ppaction://hlinksldjump"/>
              </a:rPr>
              <a:t>Menu overview</a:t>
            </a: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>
                <a:hlinkClick r:id="rId5" action="ppaction://hlinksldjump"/>
              </a:rPr>
              <a:t>Work flow</a:t>
            </a: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>
                <a:hlinkClick r:id="rId6" action="ppaction://hlinksldjump"/>
              </a:rPr>
              <a:t>Menu </a:t>
            </a:r>
            <a:r>
              <a:rPr lang="en-US" altLang="ja-JP" dirty="0" smtClean="0">
                <a:hlinkClick r:id="rId6" action="ppaction://hlinksldjump"/>
              </a:rPr>
              <a:t>description</a:t>
            </a:r>
            <a:endParaRPr lang="en-US" altLang="ja-JP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>
                <a:hlinkClick r:id="rId7" action="ppaction://hlinksldjump"/>
              </a:rPr>
              <a:t>Mode description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 smtClean="0"/>
              <a:t>3.  Excel</a:t>
            </a:r>
            <a:r>
              <a:rPr lang="ja-JP" altLang="en-US" dirty="0"/>
              <a:t> </a:t>
            </a:r>
            <a:r>
              <a:rPr lang="en-US" altLang="ja-JP" dirty="0" smtClean="0"/>
              <a:t>bulk export/import function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>
                <a:hlinkClick r:id="rId8" action="ppaction://hlinksldjump"/>
              </a:rPr>
              <a:t>Overview</a:t>
            </a:r>
            <a:endParaRPr lang="en-US" altLang="ja-JP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>
                <a:hlinkClick r:id="rId9" action="ppaction://hlinksldjump"/>
              </a:rPr>
              <a:t>Menu overview</a:t>
            </a: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>
                <a:hlinkClick r:id="rId10" action="ppaction://hlinksldjump"/>
              </a:rPr>
              <a:t>Work flow</a:t>
            </a: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>
                <a:hlinkClick r:id="rId11" action="ppaction://hlinksldjump"/>
              </a:rPr>
              <a:t>Menu description</a:t>
            </a:r>
            <a:endParaRPr lang="en-US" altLang="ja-JP" dirty="0"/>
          </a:p>
          <a:p>
            <a:pPr lvl="1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9165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206" y="4697333"/>
            <a:ext cx="7864915" cy="1327843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 rotWithShape="1">
          <a:blip r:embed="rId3"/>
          <a:srcRect b="22212"/>
          <a:stretch/>
        </p:blipFill>
        <p:spPr>
          <a:xfrm>
            <a:off x="441207" y="1768490"/>
            <a:ext cx="7864915" cy="281267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3.4 Menu </a:t>
            </a:r>
            <a:r>
              <a:rPr lang="en-US" altLang="ja-JP" dirty="0" smtClean="0"/>
              <a:t>description(2/4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b="1" dirty="0" smtClean="0"/>
              <a:t>Excel bul</a:t>
            </a:r>
            <a:r>
              <a:rPr lang="en-US" altLang="ja-JP" b="1" dirty="0" smtClean="0"/>
              <a:t>k import</a:t>
            </a:r>
            <a:endParaRPr lang="en-US" altLang="ja-JP" b="1" dirty="0"/>
          </a:p>
          <a:p>
            <a:pPr indent="0">
              <a:buNone/>
            </a:pPr>
            <a:r>
              <a:rPr lang="en-US" altLang="ja-JP" sz="1600" dirty="0"/>
              <a:t>Upload the file downloaded from the "Excel bulk export" menu and select what menus to import.</a:t>
            </a:r>
            <a:r>
              <a:rPr lang="en-US" altLang="ja-JP" b="1" dirty="0" smtClean="0"/>
              <a:t> </a:t>
            </a:r>
            <a:endParaRPr kumimoji="1" lang="ja-JP" altLang="en-US" b="1" dirty="0"/>
          </a:p>
        </p:txBody>
      </p:sp>
      <p:pic>
        <p:nvPicPr>
          <p:cNvPr id="4" name="図 3" descr="C:\Users\113414A009FT8\Desktop\20160220131903.png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" y="4564865"/>
            <a:ext cx="8963512" cy="34167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正方形/長方形 6"/>
          <p:cNvSpPr/>
          <p:nvPr/>
        </p:nvSpPr>
        <p:spPr bwMode="auto">
          <a:xfrm>
            <a:off x="1547580" y="2420860"/>
            <a:ext cx="1008140" cy="43206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1584000" y="5305954"/>
            <a:ext cx="1015790" cy="195773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9" name="線吹き出し 1 (枠付き) 8"/>
          <p:cNvSpPr/>
          <p:nvPr/>
        </p:nvSpPr>
        <p:spPr bwMode="auto">
          <a:xfrm>
            <a:off x="2915770" y="2440135"/>
            <a:ext cx="2736380" cy="347239"/>
          </a:xfrm>
          <a:prstGeom prst="borderCallout1">
            <a:avLst>
              <a:gd name="adj1" fmla="val 42937"/>
              <a:gd name="adj2" fmla="val 289"/>
              <a:gd name="adj3" fmla="val 71780"/>
              <a:gd name="adj4" fmla="val -13757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Upload Zip file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線吹き出し 1 (枠付き) 9"/>
          <p:cNvSpPr/>
          <p:nvPr/>
        </p:nvSpPr>
        <p:spPr bwMode="auto">
          <a:xfrm>
            <a:off x="2232567" y="3086170"/>
            <a:ext cx="2278281" cy="504070"/>
          </a:xfrm>
          <a:prstGeom prst="borderCallout1">
            <a:avLst>
              <a:gd name="adj1" fmla="val 42937"/>
              <a:gd name="adj2" fmla="val 289"/>
              <a:gd name="adj3" fmla="val 118547"/>
              <a:gd name="adj4" fmla="val -23335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Select what menus to import.</a:t>
            </a:r>
          </a:p>
        </p:txBody>
      </p:sp>
      <p:sp>
        <p:nvSpPr>
          <p:cNvPr id="11" name="線吹き出し 1 (枠付き) 10"/>
          <p:cNvSpPr/>
          <p:nvPr/>
        </p:nvSpPr>
        <p:spPr bwMode="auto">
          <a:xfrm>
            <a:off x="2903565" y="5435120"/>
            <a:ext cx="2422301" cy="504070"/>
          </a:xfrm>
          <a:prstGeom prst="borderCallout1">
            <a:avLst>
              <a:gd name="adj1" fmla="val 42937"/>
              <a:gd name="adj2" fmla="val 289"/>
              <a:gd name="adj3" fmla="val 9705"/>
              <a:gd name="adj4" fmla="val -19787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Press "Import" to import.</a:t>
            </a:r>
          </a:p>
        </p:txBody>
      </p:sp>
    </p:spTree>
    <p:extLst>
      <p:ext uri="{BB962C8B-B14F-4D97-AF65-F5344CB8AC3E}">
        <p14:creationId xmlns:p14="http://schemas.microsoft.com/office/powerpoint/2010/main" val="400578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 bwMode="auto">
          <a:xfrm>
            <a:off x="1269401" y="4365130"/>
            <a:ext cx="6975110" cy="1904363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401" y="2926746"/>
            <a:ext cx="6975110" cy="3229323"/>
          </a:xfrm>
          <a:prstGeom prst="rect">
            <a:avLst/>
          </a:prstGeom>
        </p:spPr>
      </p:pic>
      <p:sp>
        <p:nvSpPr>
          <p:cNvPr id="18" name="四角形: 角を丸くする 20">
            <a:extLst>
              <a:ext uri="{FF2B5EF4-FFF2-40B4-BE49-F238E27FC236}">
                <a16:creationId xmlns:a16="http://schemas.microsoft.com/office/drawing/2014/main" id="{4714C7B0-3A9A-4CF8-AD10-0B91F666C6D6}"/>
              </a:ext>
            </a:extLst>
          </p:cNvPr>
          <p:cNvSpPr/>
          <p:nvPr/>
        </p:nvSpPr>
        <p:spPr bwMode="auto">
          <a:xfrm>
            <a:off x="98953" y="5529356"/>
            <a:ext cx="4185008" cy="983863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900" dirty="0" smtClean="0">
                <a:latin typeface="+mn-ea"/>
              </a:rPr>
              <a:t>The </a:t>
            </a:r>
            <a:r>
              <a:rPr lang="en-US" altLang="ja-JP" sz="900" b="1" dirty="0">
                <a:latin typeface="+mn-ea"/>
              </a:rPr>
              <a:t>"MENU_LIST.txt"</a:t>
            </a:r>
            <a:r>
              <a:rPr lang="en-US" altLang="ja-JP" sz="900" dirty="0">
                <a:latin typeface="+mn-ea"/>
              </a:rPr>
              <a:t> file contains the file </a:t>
            </a:r>
            <a:r>
              <a:rPr lang="en-US" altLang="ja-JP" sz="900" dirty="0" smtClean="0">
                <a:latin typeface="+mn-ea"/>
              </a:rPr>
              <a:t>names</a:t>
            </a:r>
            <a:r>
              <a:rPr lang="en-US" altLang="ja-JP" sz="900" b="1" dirty="0" smtClean="0">
                <a:latin typeface="+mn-ea"/>
              </a:rPr>
              <a:t/>
            </a:r>
            <a:br>
              <a:rPr lang="en-US" altLang="ja-JP" sz="900" b="1" dirty="0" smtClean="0">
                <a:latin typeface="+mn-ea"/>
              </a:rPr>
            </a:br>
            <a:r>
              <a:rPr lang="en-US" altLang="ja-JP" sz="900" dirty="0" smtClean="0">
                <a:latin typeface="+mn-ea"/>
              </a:rPr>
              <a:t> </a:t>
            </a:r>
            <a:r>
              <a:rPr lang="en-US" altLang="ja-JP" sz="900" dirty="0">
                <a:latin typeface="+mn-ea"/>
              </a:rPr>
              <a:t>of the menus when exported</a:t>
            </a:r>
            <a:r>
              <a:rPr lang="en-US" altLang="ja-JP" sz="900" dirty="0" smtClean="0">
                <a:latin typeface="+mn-ea"/>
              </a:rPr>
              <a:t>.</a:t>
            </a:r>
            <a:br>
              <a:rPr lang="en-US" altLang="ja-JP" sz="900" dirty="0" smtClean="0">
                <a:latin typeface="+mn-ea"/>
              </a:rPr>
            </a:br>
            <a:r>
              <a:rPr lang="en-US" altLang="ja-JP" sz="900" dirty="0" smtClean="0">
                <a:latin typeface="+mn-ea"/>
              </a:rPr>
              <a:t>When </a:t>
            </a:r>
            <a:r>
              <a:rPr lang="en-US" altLang="ja-JP" sz="900" dirty="0">
                <a:latin typeface="+mn-ea"/>
              </a:rPr>
              <a:t>importing, the files written </a:t>
            </a:r>
            <a:r>
              <a:rPr lang="en-US" altLang="ja-JP" sz="900" dirty="0" smtClean="0">
                <a:latin typeface="+mn-ea"/>
              </a:rPr>
              <a:t>in</a:t>
            </a:r>
            <a:br>
              <a:rPr lang="en-US" altLang="ja-JP" sz="900" dirty="0" smtClean="0">
                <a:latin typeface="+mn-ea"/>
              </a:rPr>
            </a:br>
            <a:r>
              <a:rPr lang="en-US" altLang="ja-JP" sz="900" dirty="0" smtClean="0">
                <a:latin typeface="+mn-ea"/>
              </a:rPr>
              <a:t>the </a:t>
            </a:r>
            <a:r>
              <a:rPr lang="en-US" altLang="ja-JP" sz="900" dirty="0">
                <a:latin typeface="+mn-ea"/>
              </a:rPr>
              <a:t>"MENU_LIST.txt" file are imported starting from the top of the list.</a:t>
            </a:r>
            <a:endParaRPr lang="en-US" altLang="ja-JP" sz="900" dirty="0" smtClean="0">
              <a:latin typeface="+mn-ea"/>
            </a:endParaRPr>
          </a:p>
          <a:p>
            <a:endParaRPr lang="en-US" altLang="ja-JP" sz="300" dirty="0">
              <a:latin typeface="+mn-ea"/>
            </a:endParaRPr>
          </a:p>
          <a:p>
            <a:r>
              <a:rPr lang="en-US" altLang="ja-JP" sz="900" dirty="0" smtClean="0">
                <a:latin typeface="+mn-ea"/>
              </a:rPr>
              <a:t>See the User manual for more information.</a:t>
            </a:r>
            <a:endParaRPr kumimoji="1" lang="en-US" altLang="ja-JP" sz="900" dirty="0">
              <a:latin typeface="+mn-ea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069" y="1459213"/>
            <a:ext cx="7399232" cy="136226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3.4 Menu </a:t>
            </a:r>
            <a:r>
              <a:rPr lang="en-US" altLang="ja-JP" dirty="0" smtClean="0"/>
              <a:t>description(3/4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Excel bulk export/import </a:t>
            </a:r>
            <a:r>
              <a:rPr lang="en-US" altLang="ja-JP" b="1" dirty="0" smtClean="0"/>
              <a:t>list</a:t>
            </a:r>
            <a:br>
              <a:rPr lang="en-US" altLang="ja-JP" b="1" dirty="0" smtClean="0"/>
            </a:br>
            <a:r>
              <a:rPr lang="en-US" altLang="ja-JP" sz="1800" dirty="0" smtClean="0"/>
              <a:t>Download and extract files and edit them.</a:t>
            </a:r>
            <a:endParaRPr lang="en-US" altLang="ja-JP" sz="1600" dirty="0" smtClean="0"/>
          </a:p>
          <a:p>
            <a:pPr marL="0" indent="0">
              <a:buNone/>
            </a:pPr>
            <a:endParaRPr kumimoji="1" lang="ja-JP" altLang="en-US" sz="1600" dirty="0"/>
          </a:p>
        </p:txBody>
      </p:sp>
      <p:sp>
        <p:nvSpPr>
          <p:cNvPr id="9" name="線吹き出し 1 (枠付き) 8"/>
          <p:cNvSpPr/>
          <p:nvPr/>
        </p:nvSpPr>
        <p:spPr bwMode="auto">
          <a:xfrm>
            <a:off x="3697912" y="3137289"/>
            <a:ext cx="4464620" cy="347239"/>
          </a:xfrm>
          <a:prstGeom prst="borderCallout1">
            <a:avLst>
              <a:gd name="adj1" fmla="val 42937"/>
              <a:gd name="adj2" fmla="val 289"/>
              <a:gd name="adj3" fmla="val -13072"/>
              <a:gd name="adj4" fmla="val -14500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Exported/Imported content (File folder)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線吹き出し 1 (枠付き) 10"/>
          <p:cNvSpPr/>
          <p:nvPr/>
        </p:nvSpPr>
        <p:spPr bwMode="auto">
          <a:xfrm>
            <a:off x="6425211" y="4948498"/>
            <a:ext cx="1963319" cy="347589"/>
          </a:xfrm>
          <a:prstGeom prst="borderCallout1">
            <a:avLst>
              <a:gd name="adj1" fmla="val 42937"/>
              <a:gd name="adj2" fmla="val 289"/>
              <a:gd name="adj3" fmla="val 20837"/>
              <a:gd name="adj4" fmla="val -17103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050" dirty="0" smtClean="0">
                <a:solidFill>
                  <a:schemeClr val="tx1"/>
                </a:solidFill>
                <a:latin typeface="+mn-ea"/>
              </a:rPr>
              <a:t>Use this field to edit the files</a:t>
            </a:r>
            <a:endParaRPr lang="en-US" altLang="ja-JP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6080163" y="1618797"/>
            <a:ext cx="1656108" cy="31242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6" name="線吹き出し 1 (枠付き) 15"/>
          <p:cNvSpPr/>
          <p:nvPr/>
        </p:nvSpPr>
        <p:spPr bwMode="auto">
          <a:xfrm>
            <a:off x="6271376" y="2302222"/>
            <a:ext cx="2592482" cy="347589"/>
          </a:xfrm>
          <a:prstGeom prst="borderCallout1">
            <a:avLst>
              <a:gd name="adj1" fmla="val 42937"/>
              <a:gd name="adj2" fmla="val 289"/>
              <a:gd name="adj3" fmla="val -97544"/>
              <a:gd name="adj4" fmla="val -2701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050" dirty="0" smtClean="0">
                <a:solidFill>
                  <a:schemeClr val="tx1"/>
                </a:solidFill>
                <a:latin typeface="+mn-ea"/>
              </a:rPr>
              <a:t>Download and extract files</a:t>
            </a:r>
            <a:endParaRPr lang="en-US" altLang="ja-JP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円形吹き出し 20">
            <a:extLst>
              <a:ext uri="{FF2B5EF4-FFF2-40B4-BE49-F238E27FC236}">
                <a16:creationId xmlns:a16="http://schemas.microsoft.com/office/drawing/2014/main" id="{E8AD05B0-3F74-4EC9-8DDE-3637408A8729}"/>
              </a:ext>
            </a:extLst>
          </p:cNvPr>
          <p:cNvSpPr/>
          <p:nvPr/>
        </p:nvSpPr>
        <p:spPr bwMode="auto">
          <a:xfrm>
            <a:off x="17512" y="5286600"/>
            <a:ext cx="324000" cy="324000"/>
          </a:xfrm>
          <a:prstGeom prst="wedgeEllipseCallout">
            <a:avLst>
              <a:gd name="adj1" fmla="val -47172"/>
              <a:gd name="adj2" fmla="val -125"/>
            </a:avLst>
          </a:prstGeom>
          <a:solidFill>
            <a:srgbClr val="C00000"/>
          </a:solidFill>
          <a:ln w="28575"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b="1" dirty="0">
                <a:latin typeface="+mn-ea"/>
              </a:rPr>
              <a:t>Point</a:t>
            </a:r>
            <a:endParaRPr kumimoji="1" lang="ja-JP" altLang="en-US" sz="800" b="1" dirty="0">
              <a:latin typeface="+mn-ea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6640" y="2112413"/>
            <a:ext cx="2781300" cy="3067050"/>
          </a:xfrm>
          <a:prstGeom prst="rect">
            <a:avLst/>
          </a:prstGeom>
        </p:spPr>
      </p:pic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94955E1-8629-460C-84A8-58F06A4AAF5D}"/>
              </a:ext>
            </a:extLst>
          </p:cNvPr>
          <p:cNvSpPr/>
          <p:nvPr/>
        </p:nvSpPr>
        <p:spPr bwMode="auto">
          <a:xfrm>
            <a:off x="17512" y="4725181"/>
            <a:ext cx="1107870" cy="223317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08560C2C-3BFD-491D-8E60-68D08265B1C8}"/>
              </a:ext>
            </a:extLst>
          </p:cNvPr>
          <p:cNvCxnSpPr/>
          <p:nvPr/>
        </p:nvCxnSpPr>
        <p:spPr bwMode="auto">
          <a:xfrm flipH="1" flipV="1">
            <a:off x="557664" y="4948498"/>
            <a:ext cx="345191" cy="590377"/>
          </a:xfrm>
          <a:prstGeom prst="line">
            <a:avLst/>
          </a:prstGeom>
          <a:solidFill>
            <a:schemeClr val="bg1"/>
          </a:solidFill>
          <a:ln w="19050" cap="rnd" cmpd="sng" algn="ctr">
            <a:solidFill>
              <a:srgbClr val="C00000"/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0621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10" y="2492870"/>
            <a:ext cx="8120044" cy="371086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3.4 Menu </a:t>
            </a:r>
            <a:r>
              <a:rPr lang="en-US" altLang="ja-JP" dirty="0" smtClean="0"/>
              <a:t>description(4/4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Excel bulk export/import list</a:t>
            </a:r>
          </a:p>
          <a:p>
            <a:pPr indent="0">
              <a:buNone/>
            </a:pPr>
            <a:r>
              <a:rPr lang="en-US" altLang="ja-JP" sz="1600" dirty="0">
                <a:solidFill>
                  <a:srgbClr val="000000"/>
                </a:solidFill>
              </a:rPr>
              <a:t>This menu allows users to see the </a:t>
            </a:r>
            <a:r>
              <a:rPr lang="en-US" altLang="ja-JP" sz="1600" dirty="0" smtClean="0">
                <a:solidFill>
                  <a:srgbClr val="000000"/>
                </a:solidFill>
              </a:rPr>
              <a:t>information for </a:t>
            </a:r>
            <a:r>
              <a:rPr lang="en-US" altLang="ja-JP" sz="1600" dirty="0">
                <a:solidFill>
                  <a:srgbClr val="000000"/>
                </a:solidFill>
              </a:rPr>
              <a:t>previous excel bulk exports/imports.</a:t>
            </a:r>
            <a:br>
              <a:rPr lang="en-US" altLang="ja-JP" sz="1600" dirty="0">
                <a:solidFill>
                  <a:srgbClr val="000000"/>
                </a:solidFill>
              </a:rPr>
            </a:br>
            <a:r>
              <a:rPr lang="en-US" altLang="ja-JP" sz="1600" dirty="0">
                <a:solidFill>
                  <a:srgbClr val="000000"/>
                </a:solidFill>
              </a:rPr>
              <a:t>Users can also see the progress status for the operations and download their respective data.</a:t>
            </a:r>
            <a:br>
              <a:rPr lang="en-US" altLang="ja-JP" sz="1600" dirty="0">
                <a:solidFill>
                  <a:srgbClr val="000000"/>
                </a:solidFill>
              </a:rPr>
            </a:br>
            <a:r>
              <a:rPr lang="en-US" altLang="ja-JP" sz="1600" dirty="0">
                <a:solidFill>
                  <a:srgbClr val="000000"/>
                </a:solidFill>
              </a:rPr>
              <a:t/>
            </a:r>
            <a:br>
              <a:rPr lang="en-US" altLang="ja-JP" sz="1600" dirty="0">
                <a:solidFill>
                  <a:srgbClr val="000000"/>
                </a:solidFill>
              </a:rPr>
            </a:br>
            <a:endParaRPr lang="en-US" altLang="ja-JP" sz="1600" b="1" dirty="0"/>
          </a:p>
          <a:p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 bwMode="auto">
          <a:xfrm>
            <a:off x="3047416" y="4664902"/>
            <a:ext cx="824536" cy="64854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4427980" y="4664902"/>
            <a:ext cx="948994" cy="648548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3871952" y="4664903"/>
            <a:ext cx="529166" cy="648548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2166332" y="4664902"/>
            <a:ext cx="360050" cy="64854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5376974" y="4670483"/>
            <a:ext cx="529166" cy="64296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0" name="線吹き出し 1 (枠付き) 9"/>
          <p:cNvSpPr/>
          <p:nvPr/>
        </p:nvSpPr>
        <p:spPr bwMode="auto">
          <a:xfrm>
            <a:off x="2690280" y="3861060"/>
            <a:ext cx="3600500" cy="538138"/>
          </a:xfrm>
          <a:prstGeom prst="borderCallout1">
            <a:avLst>
              <a:gd name="adj1" fmla="val 42937"/>
              <a:gd name="adj2" fmla="val 289"/>
              <a:gd name="adj3" fmla="val 148507"/>
              <a:gd name="adj4" fmla="val -6276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en-US" altLang="ja-JP" sz="1050" dirty="0">
                <a:solidFill>
                  <a:schemeClr val="tx1"/>
                </a:solidFill>
                <a:latin typeface="+mn-ea"/>
              </a:rPr>
              <a:t>Displays the status of the operation. </a:t>
            </a:r>
            <a:r>
              <a:rPr lang="en-US" altLang="ja-JP" sz="1050" dirty="0" smtClean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ja-JP" sz="1050" dirty="0" smtClean="0">
                <a:solidFill>
                  <a:schemeClr val="tx1"/>
                </a:solidFill>
                <a:latin typeface="+mn-ea"/>
              </a:rPr>
            </a:br>
            <a:r>
              <a:rPr lang="en-US" altLang="ja-JP" sz="1050" dirty="0" smtClean="0">
                <a:solidFill>
                  <a:schemeClr val="tx1"/>
                </a:solidFill>
                <a:latin typeface="+mn-ea"/>
              </a:rPr>
              <a:t>The </a:t>
            </a:r>
            <a:r>
              <a:rPr lang="en-US" altLang="ja-JP" sz="1050" dirty="0">
                <a:solidFill>
                  <a:schemeClr val="tx1"/>
                </a:solidFill>
                <a:latin typeface="+mn-ea"/>
              </a:rPr>
              <a:t>operation will go through the following statuses</a:t>
            </a:r>
            <a:r>
              <a:rPr lang="en-US" altLang="ja-JP" sz="1050" dirty="0" smtClean="0">
                <a:solidFill>
                  <a:schemeClr val="tx1"/>
                </a:solidFill>
                <a:latin typeface="+mn-ea"/>
              </a:rPr>
              <a:t>:</a:t>
            </a:r>
            <a:br>
              <a:rPr lang="en-US" altLang="ja-JP" sz="1050" dirty="0" smtClean="0">
                <a:solidFill>
                  <a:schemeClr val="tx1"/>
                </a:solidFill>
                <a:latin typeface="+mn-ea"/>
              </a:rPr>
            </a:br>
            <a:r>
              <a:rPr lang="en-US" altLang="ja-JP" sz="105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ja-JP" sz="1050" dirty="0">
                <a:solidFill>
                  <a:schemeClr val="tx1"/>
                </a:solidFill>
                <a:latin typeface="+mn-ea"/>
              </a:rPr>
              <a:t>"Not executed", "Executing", </a:t>
            </a:r>
            <a:r>
              <a:rPr lang="en-US" altLang="ja-JP" sz="1050" dirty="0" smtClean="0">
                <a:solidFill>
                  <a:schemeClr val="tx1"/>
                </a:solidFill>
                <a:latin typeface="+mn-ea"/>
              </a:rPr>
              <a:t>"Finished".</a:t>
            </a:r>
            <a:endParaRPr lang="en-US" altLang="ja-JP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線吹き出し 1 (枠付き) 10"/>
          <p:cNvSpPr/>
          <p:nvPr/>
        </p:nvSpPr>
        <p:spPr bwMode="auto">
          <a:xfrm>
            <a:off x="3707880" y="5598695"/>
            <a:ext cx="2513796" cy="580076"/>
          </a:xfrm>
          <a:prstGeom prst="borderCallout1">
            <a:avLst>
              <a:gd name="adj1" fmla="val 42937"/>
              <a:gd name="adj2" fmla="val 289"/>
              <a:gd name="adj3" fmla="val -55535"/>
              <a:gd name="adj4" fmla="val -16793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100" dirty="0"/>
              <a:t>Check the execution user and </a:t>
            </a:r>
            <a:r>
              <a:rPr lang="en-US" altLang="ja-JP" sz="1100" dirty="0" smtClean="0"/>
              <a:t/>
            </a:r>
            <a:br>
              <a:rPr lang="en-US" altLang="ja-JP" sz="1100" dirty="0" smtClean="0"/>
            </a:br>
            <a:r>
              <a:rPr lang="en-US" altLang="ja-JP" sz="1100" dirty="0" smtClean="0"/>
              <a:t>if </a:t>
            </a:r>
            <a:r>
              <a:rPr lang="en-US" altLang="ja-JP" sz="1100" dirty="0"/>
              <a:t>the operation </a:t>
            </a:r>
            <a:r>
              <a:rPr lang="en-US" altLang="ja-JP" sz="1100" dirty="0" smtClean="0"/>
              <a:t>includes/excludes</a:t>
            </a:r>
            <a:br>
              <a:rPr lang="en-US" altLang="ja-JP" sz="1100" dirty="0" smtClean="0"/>
            </a:br>
            <a:r>
              <a:rPr lang="en-US" altLang="ja-JP" sz="1100" dirty="0" smtClean="0"/>
              <a:t> </a:t>
            </a:r>
            <a:r>
              <a:rPr lang="en-US" altLang="ja-JP" sz="1100" dirty="0"/>
              <a:t>abolished information</a:t>
            </a:r>
            <a:endParaRPr lang="en-US" altLang="ja-JP" sz="105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2" name="直線コネクタ 11"/>
          <p:cNvCxnSpPr/>
          <p:nvPr/>
        </p:nvCxnSpPr>
        <p:spPr bwMode="auto">
          <a:xfrm flipH="1">
            <a:off x="4211950" y="5225699"/>
            <a:ext cx="120058" cy="372996"/>
          </a:xfrm>
          <a:prstGeom prst="line">
            <a:avLst/>
          </a:prstGeom>
          <a:ln w="25400">
            <a:headEnd type="oval" w="med" len="med"/>
            <a:tailEnd type="oval" w="med" len="med"/>
          </a:ln>
          <a:ex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線吹き出し 1 (枠付き) 12"/>
          <p:cNvSpPr/>
          <p:nvPr/>
        </p:nvSpPr>
        <p:spPr bwMode="auto">
          <a:xfrm>
            <a:off x="5566047" y="4239408"/>
            <a:ext cx="2877407" cy="404797"/>
          </a:xfrm>
          <a:prstGeom prst="borderCallout1">
            <a:avLst>
              <a:gd name="adj1" fmla="val 42937"/>
              <a:gd name="adj2" fmla="val 289"/>
              <a:gd name="adj3" fmla="val 139438"/>
              <a:gd name="adj4" fmla="val -17922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050" dirty="0">
                <a:solidFill>
                  <a:schemeClr val="tx1"/>
                </a:solidFill>
                <a:latin typeface="+mn-ea"/>
              </a:rPr>
              <a:t>Check/Download exported/imported files.</a:t>
            </a:r>
          </a:p>
        </p:txBody>
      </p:sp>
      <p:sp>
        <p:nvSpPr>
          <p:cNvPr id="14" name="線吹き出し 1 (枠付き) 13"/>
          <p:cNvSpPr/>
          <p:nvPr/>
        </p:nvSpPr>
        <p:spPr bwMode="auto">
          <a:xfrm>
            <a:off x="6427174" y="5014269"/>
            <a:ext cx="2016280" cy="504070"/>
          </a:xfrm>
          <a:prstGeom prst="borderCallout1">
            <a:avLst>
              <a:gd name="adj1" fmla="val 42937"/>
              <a:gd name="adj2" fmla="val 289"/>
              <a:gd name="adj3" fmla="val 22046"/>
              <a:gd name="adj4" fmla="val -28894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050" dirty="0">
                <a:solidFill>
                  <a:schemeClr val="tx1"/>
                </a:solidFill>
                <a:latin typeface="+mn-ea"/>
              </a:rPr>
              <a:t>Check the result of </a:t>
            </a:r>
            <a:r>
              <a:rPr lang="en-US" altLang="ja-JP" sz="1050" dirty="0" smtClean="0">
                <a:solidFill>
                  <a:schemeClr val="tx1"/>
                </a:solidFill>
                <a:latin typeface="+mn-ea"/>
              </a:rPr>
              <a:t>previous</a:t>
            </a:r>
            <a:br>
              <a:rPr lang="en-US" altLang="ja-JP" sz="1050" dirty="0" smtClean="0">
                <a:solidFill>
                  <a:schemeClr val="tx1"/>
                </a:solidFill>
                <a:latin typeface="+mn-ea"/>
              </a:rPr>
            </a:br>
            <a:r>
              <a:rPr lang="en-US" altLang="ja-JP" sz="105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ja-JP" sz="1050" dirty="0">
                <a:solidFill>
                  <a:schemeClr val="tx1"/>
                </a:solidFill>
                <a:latin typeface="+mn-ea"/>
              </a:rPr>
              <a:t>exports/imports.</a:t>
            </a:r>
          </a:p>
        </p:txBody>
      </p:sp>
    </p:spTree>
    <p:extLst>
      <p:ext uri="{BB962C8B-B14F-4D97-AF65-F5344CB8AC3E}">
        <p14:creationId xmlns:p14="http://schemas.microsoft.com/office/powerpoint/2010/main" val="243298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2.</a:t>
            </a:r>
            <a:r>
              <a:rPr lang="ja-JP" altLang="en-US" dirty="0" smtClean="0"/>
              <a:t> </a:t>
            </a:r>
            <a:r>
              <a:rPr lang="en-US" altLang="ja-JP" dirty="0" smtClean="0"/>
              <a:t>Export/Import function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1737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15" y="1808542"/>
            <a:ext cx="8727052" cy="447057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67" y="909990"/>
            <a:ext cx="8784000" cy="468000"/>
          </a:xfrm>
        </p:spPr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en-US" altLang="ja-JP" dirty="0"/>
              <a:t>Ansible driver</a:t>
            </a:r>
            <a:r>
              <a:rPr lang="ja-JP" altLang="en-US" dirty="0"/>
              <a:t>について　</a:t>
            </a:r>
            <a:r>
              <a:rPr lang="en-US" altLang="ja-JP" dirty="0"/>
              <a:t>X/X</a:t>
            </a:r>
            <a:endParaRPr kumimoji="1" lang="ja-JP" altLang="en-US" dirty="0"/>
          </a:p>
        </p:txBody>
      </p:sp>
      <p:sp>
        <p:nvSpPr>
          <p:cNvPr id="94" name="タイトル 1"/>
          <p:cNvSpPr txBox="1">
            <a:spLocks/>
          </p:cNvSpPr>
          <p:nvPr/>
        </p:nvSpPr>
        <p:spPr bwMode="gray">
          <a:xfrm>
            <a:off x="179513" y="1152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kern="0" dirty="0" smtClean="0"/>
              <a:t>1.1</a:t>
            </a:r>
            <a:r>
              <a:rPr lang="ja-JP" altLang="en-US" kern="0" dirty="0" smtClean="0"/>
              <a:t>　</a:t>
            </a:r>
            <a:r>
              <a:rPr lang="en-US" altLang="ja-JP" kern="0" dirty="0" smtClean="0"/>
              <a:t>Introduction</a:t>
            </a:r>
            <a:endParaRPr lang="en-US" kern="0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2880328"/>
          </a:xfrm>
        </p:spPr>
        <p:txBody>
          <a:bodyPr/>
          <a:lstStyle/>
          <a:p>
            <a:r>
              <a:rPr lang="en-US" altLang="ja-JP" b="1" dirty="0"/>
              <a:t>About this document</a:t>
            </a:r>
            <a:br>
              <a:rPr lang="en-US" altLang="ja-JP" b="1" dirty="0"/>
            </a:br>
            <a:r>
              <a:rPr lang="en-US" altLang="ja-JP" sz="1600" dirty="0"/>
              <a:t>This document </a:t>
            </a:r>
            <a:r>
              <a:rPr lang="en-US" altLang="ja-JP" sz="1600" dirty="0" smtClean="0"/>
              <a:t>aims to  </a:t>
            </a:r>
            <a:r>
              <a:rPr lang="en-US" altLang="ja-JP" sz="1600" dirty="0"/>
              <a:t>explain the "Export/Import " Menu and its </a:t>
            </a:r>
            <a:r>
              <a:rPr lang="en-US" altLang="ja-JP" sz="1600" dirty="0" smtClean="0"/>
              <a:t>functions.</a:t>
            </a:r>
            <a:br>
              <a:rPr lang="en-US" altLang="ja-JP" sz="1600" dirty="0" smtClean="0"/>
            </a:br>
            <a:r>
              <a:rPr lang="en-US" altLang="ja-JP" sz="1600" dirty="0" smtClean="0"/>
              <a:t>Detailed </a:t>
            </a:r>
            <a:r>
              <a:rPr lang="en-US" altLang="ja-JP" sz="1600" dirty="0"/>
              <a:t>specifications are described in the </a:t>
            </a:r>
            <a:r>
              <a:rPr lang="en-US" altLang="ja-JP" sz="1600" dirty="0">
                <a:solidFill>
                  <a:srgbClr val="FF0000"/>
                </a:solidFill>
                <a:hlinkClick r:id="rId3"/>
              </a:rPr>
              <a:t>User</a:t>
            </a:r>
            <a:r>
              <a:rPr lang="en-US" altLang="ja-JP" sz="1600" dirty="0">
                <a:hlinkClick r:id="rId3"/>
              </a:rPr>
              <a:t> </a:t>
            </a:r>
            <a:r>
              <a:rPr lang="en-US" altLang="ja-JP" sz="1600" dirty="0">
                <a:solidFill>
                  <a:srgbClr val="FF0000"/>
                </a:solidFill>
                <a:hlinkClick r:id="rId3"/>
              </a:rPr>
              <a:t>Instruction </a:t>
            </a:r>
            <a:r>
              <a:rPr lang="en-US" altLang="ja-JP" sz="1600" dirty="0" smtClean="0">
                <a:solidFill>
                  <a:srgbClr val="FF0000"/>
                </a:solidFill>
                <a:hlinkClick r:id="rId3"/>
              </a:rPr>
              <a:t>Manual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en-US" altLang="ja-JP" sz="1600" dirty="0"/>
              <a:t>   </a:t>
            </a:r>
            <a:endParaRPr kumimoji="1" lang="en-US" altLang="ja-JP" dirty="0" smtClean="0"/>
          </a:p>
        </p:txBody>
      </p:sp>
      <p:sp>
        <p:nvSpPr>
          <p:cNvPr id="8" name="正方形/長方形 7"/>
          <p:cNvSpPr/>
          <p:nvPr/>
        </p:nvSpPr>
        <p:spPr bwMode="auto">
          <a:xfrm>
            <a:off x="2417796" y="2625840"/>
            <a:ext cx="576080" cy="789394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847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2.</a:t>
            </a:r>
            <a:r>
              <a:rPr lang="ja-JP" altLang="en-US" dirty="0" smtClean="0"/>
              <a:t> </a:t>
            </a:r>
            <a:r>
              <a:rPr lang="en-US" altLang="ja-JP" dirty="0" smtClean="0"/>
              <a:t>Export/Import function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5868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直線コネクタ 101"/>
          <p:cNvCxnSpPr/>
          <p:nvPr/>
        </p:nvCxnSpPr>
        <p:spPr bwMode="auto">
          <a:xfrm>
            <a:off x="7100228" y="3346913"/>
            <a:ext cx="612051" cy="24601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4" name="直線コネクタ 63"/>
          <p:cNvCxnSpPr>
            <a:stCxn id="5" idx="1"/>
            <a:endCxn id="14" idx="3"/>
          </p:cNvCxnSpPr>
          <p:nvPr/>
        </p:nvCxnSpPr>
        <p:spPr bwMode="auto">
          <a:xfrm>
            <a:off x="1857160" y="3359215"/>
            <a:ext cx="612051" cy="24601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4" name="タイトル 1"/>
          <p:cNvSpPr txBox="1">
            <a:spLocks/>
          </p:cNvSpPr>
          <p:nvPr/>
        </p:nvSpPr>
        <p:spPr bwMode="gray">
          <a:xfrm>
            <a:off x="179390" y="4453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kern="0" dirty="0" smtClean="0"/>
              <a:t>2.1 </a:t>
            </a:r>
            <a:r>
              <a:rPr lang="en-US" altLang="ja-JP" dirty="0" smtClean="0"/>
              <a:t>Overview</a:t>
            </a:r>
            <a:r>
              <a:rPr lang="ja-JP" altLang="en-US" kern="0" dirty="0" smtClean="0"/>
              <a:t>　</a:t>
            </a:r>
            <a:endParaRPr lang="en-US" kern="0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0"/>
          </p:nvPr>
        </p:nvSpPr>
        <p:spPr>
          <a:xfrm>
            <a:off x="179389" y="766042"/>
            <a:ext cx="8784976" cy="1654818"/>
          </a:xfrm>
        </p:spPr>
        <p:txBody>
          <a:bodyPr>
            <a:normAutofit/>
          </a:bodyPr>
          <a:lstStyle/>
          <a:p>
            <a:r>
              <a:rPr lang="en-US" altLang="ja-JP" b="1" dirty="0"/>
              <a:t>Overview of Export/Import </a:t>
            </a:r>
            <a:r>
              <a:rPr lang="en-US" altLang="ja-JP" b="1" dirty="0" smtClean="0"/>
              <a:t>function</a:t>
            </a:r>
            <a:endParaRPr lang="en-US" altLang="ja-JP" b="1" dirty="0"/>
          </a:p>
          <a:p>
            <a:pPr marL="180000" lvl="1" indent="0">
              <a:buNone/>
            </a:pPr>
            <a:r>
              <a:rPr lang="en-US" altLang="ja-JP" dirty="0"/>
              <a:t>By using the "Export/Import" function, users can move Data registered in one ITA System (Parameter sheets, Conductor, Playbooks, </a:t>
            </a:r>
            <a:r>
              <a:rPr lang="en-US" altLang="ja-JP" dirty="0" err="1"/>
              <a:t>etc</a:t>
            </a:r>
            <a:r>
              <a:rPr lang="en-US" altLang="ja-JP" dirty="0"/>
              <a:t>) to a different ITA server.</a:t>
            </a:r>
            <a:r>
              <a:rPr lang="en-US" altLang="ja-JP" sz="1000" dirty="0"/>
              <a:t/>
            </a:r>
            <a:br>
              <a:rPr lang="en-US" altLang="ja-JP" sz="1000" dirty="0"/>
            </a:br>
            <a:endParaRPr lang="en-US" altLang="ja-JP" sz="10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679" y="2496488"/>
            <a:ext cx="443217" cy="756075"/>
          </a:xfrm>
          <a:prstGeom prst="rect">
            <a:avLst/>
          </a:prstGeom>
        </p:spPr>
      </p:pic>
      <p:graphicFrame>
        <p:nvGraphicFramePr>
          <p:cNvPr id="13" name="表 12"/>
          <p:cNvGraphicFramePr>
            <a:graphicFrameLocks noGrp="1"/>
          </p:cNvGraphicFramePr>
          <p:nvPr>
            <p:extLst/>
          </p:nvPr>
        </p:nvGraphicFramePr>
        <p:xfrm>
          <a:off x="1796478" y="2526491"/>
          <a:ext cx="1468939" cy="4916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204">
                  <a:extLst>
                    <a:ext uri="{9D8B030D-6E8A-4147-A177-3AD203B41FA5}">
                      <a16:colId xmlns:a16="http://schemas.microsoft.com/office/drawing/2014/main" val="646612559"/>
                    </a:ext>
                  </a:extLst>
                </a:gridCol>
                <a:gridCol w="389216">
                  <a:extLst>
                    <a:ext uri="{9D8B030D-6E8A-4147-A177-3AD203B41FA5}">
                      <a16:colId xmlns:a16="http://schemas.microsoft.com/office/drawing/2014/main" val="865450972"/>
                    </a:ext>
                  </a:extLst>
                </a:gridCol>
                <a:gridCol w="361992">
                  <a:extLst>
                    <a:ext uri="{9D8B030D-6E8A-4147-A177-3AD203B41FA5}">
                      <a16:colId xmlns:a16="http://schemas.microsoft.com/office/drawing/2014/main" val="2324149629"/>
                    </a:ext>
                  </a:extLst>
                </a:gridCol>
                <a:gridCol w="429527">
                  <a:extLst>
                    <a:ext uri="{9D8B030D-6E8A-4147-A177-3AD203B41FA5}">
                      <a16:colId xmlns:a16="http://schemas.microsoft.com/office/drawing/2014/main" val="2486223301"/>
                    </a:ext>
                  </a:extLst>
                </a:gridCol>
              </a:tblGrid>
              <a:tr h="245831">
                <a:tc>
                  <a:txBody>
                    <a:bodyPr/>
                    <a:lstStyle/>
                    <a:p>
                      <a:pPr algn="ctr"/>
                      <a:endParaRPr kumimoji="1" lang="ja-JP" altLang="en-US" sz="400" b="1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 smtClean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 smtClean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92943"/>
                  </a:ext>
                </a:extLst>
              </a:tr>
              <a:tr h="245831">
                <a:tc>
                  <a:txBody>
                    <a:bodyPr/>
                    <a:lstStyle/>
                    <a:p>
                      <a:pPr algn="ctr"/>
                      <a:endParaRPr kumimoji="1" lang="ja-JP" altLang="en-US" sz="400" b="1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203651"/>
                  </a:ext>
                </a:extLst>
              </a:tr>
            </a:tbl>
          </a:graphicData>
        </a:graphic>
      </p:graphicFrame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4737" y="3096668"/>
            <a:ext cx="786452" cy="573074"/>
          </a:xfrm>
          <a:prstGeom prst="rect">
            <a:avLst/>
          </a:prstGeom>
        </p:spPr>
      </p:pic>
      <p:grpSp>
        <p:nvGrpSpPr>
          <p:cNvPr id="10" name="グループ化 9"/>
          <p:cNvGrpSpPr/>
          <p:nvPr/>
        </p:nvGrpSpPr>
        <p:grpSpPr>
          <a:xfrm>
            <a:off x="4378004" y="2292775"/>
            <a:ext cx="831853" cy="957568"/>
            <a:chOff x="5966291" y="2667781"/>
            <a:chExt cx="831853" cy="957568"/>
          </a:xfrm>
        </p:grpSpPr>
        <p:sp>
          <p:nvSpPr>
            <p:cNvPr id="17" name="Freeform 85"/>
            <p:cNvSpPr>
              <a:spLocks noChangeAspect="1"/>
            </p:cNvSpPr>
            <p:nvPr/>
          </p:nvSpPr>
          <p:spPr bwMode="gray">
            <a:xfrm>
              <a:off x="5966291" y="2667781"/>
              <a:ext cx="831853" cy="957568"/>
            </a:xfrm>
            <a:custGeom>
              <a:avLst/>
              <a:gdLst>
                <a:gd name="T0" fmla="*/ 633 w 655"/>
                <a:gd name="T1" fmla="*/ 180 h 755"/>
                <a:gd name="T2" fmla="*/ 467 w 655"/>
                <a:gd name="T3" fmla="*/ 21 h 755"/>
                <a:gd name="T4" fmla="*/ 414 w 655"/>
                <a:gd name="T5" fmla="*/ 0 h 755"/>
                <a:gd name="T6" fmla="*/ 134 w 655"/>
                <a:gd name="T7" fmla="*/ 0 h 755"/>
                <a:gd name="T8" fmla="*/ 81 w 655"/>
                <a:gd name="T9" fmla="*/ 52 h 755"/>
                <a:gd name="T10" fmla="*/ 81 w 655"/>
                <a:gd name="T11" fmla="*/ 105 h 755"/>
                <a:gd name="T12" fmla="*/ 24 w 655"/>
                <a:gd name="T13" fmla="*/ 105 h 755"/>
                <a:gd name="T14" fmla="*/ 0 w 655"/>
                <a:gd name="T15" fmla="*/ 129 h 755"/>
                <a:gd name="T16" fmla="*/ 0 w 655"/>
                <a:gd name="T17" fmla="*/ 273 h 755"/>
                <a:gd name="T18" fmla="*/ 24 w 655"/>
                <a:gd name="T19" fmla="*/ 297 h 755"/>
                <a:gd name="T20" fmla="*/ 81 w 655"/>
                <a:gd name="T21" fmla="*/ 297 h 755"/>
                <a:gd name="T22" fmla="*/ 81 w 655"/>
                <a:gd name="T23" fmla="*/ 703 h 755"/>
                <a:gd name="T24" fmla="*/ 134 w 655"/>
                <a:gd name="T25" fmla="*/ 755 h 755"/>
                <a:gd name="T26" fmla="*/ 603 w 655"/>
                <a:gd name="T27" fmla="*/ 755 h 755"/>
                <a:gd name="T28" fmla="*/ 655 w 655"/>
                <a:gd name="T29" fmla="*/ 703 h 755"/>
                <a:gd name="T30" fmla="*/ 655 w 655"/>
                <a:gd name="T31" fmla="*/ 233 h 755"/>
                <a:gd name="T32" fmla="*/ 633 w 655"/>
                <a:gd name="T33" fmla="*/ 180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55" h="755">
                  <a:moveTo>
                    <a:pt x="633" y="180"/>
                  </a:moveTo>
                  <a:cubicBezTo>
                    <a:pt x="467" y="21"/>
                    <a:pt x="467" y="21"/>
                    <a:pt x="467" y="21"/>
                  </a:cubicBezTo>
                  <a:cubicBezTo>
                    <a:pt x="454" y="8"/>
                    <a:pt x="433" y="0"/>
                    <a:pt x="414" y="0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05" y="0"/>
                    <a:pt x="81" y="23"/>
                    <a:pt x="81" y="52"/>
                  </a:cubicBezTo>
                  <a:cubicBezTo>
                    <a:pt x="81" y="70"/>
                    <a:pt x="81" y="88"/>
                    <a:pt x="81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11" y="105"/>
                    <a:pt x="0" y="116"/>
                    <a:pt x="0" y="129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87"/>
                    <a:pt x="11" y="297"/>
                    <a:pt x="24" y="297"/>
                  </a:cubicBezTo>
                  <a:cubicBezTo>
                    <a:pt x="81" y="297"/>
                    <a:pt x="81" y="297"/>
                    <a:pt x="81" y="297"/>
                  </a:cubicBezTo>
                  <a:cubicBezTo>
                    <a:pt x="81" y="703"/>
                    <a:pt x="81" y="703"/>
                    <a:pt x="81" y="703"/>
                  </a:cubicBezTo>
                  <a:cubicBezTo>
                    <a:pt x="81" y="732"/>
                    <a:pt x="105" y="755"/>
                    <a:pt x="134" y="755"/>
                  </a:cubicBezTo>
                  <a:cubicBezTo>
                    <a:pt x="603" y="755"/>
                    <a:pt x="603" y="755"/>
                    <a:pt x="603" y="755"/>
                  </a:cubicBezTo>
                  <a:cubicBezTo>
                    <a:pt x="632" y="755"/>
                    <a:pt x="655" y="732"/>
                    <a:pt x="655" y="703"/>
                  </a:cubicBezTo>
                  <a:cubicBezTo>
                    <a:pt x="655" y="233"/>
                    <a:pt x="655" y="233"/>
                    <a:pt x="655" y="233"/>
                  </a:cubicBezTo>
                  <a:cubicBezTo>
                    <a:pt x="655" y="215"/>
                    <a:pt x="646" y="193"/>
                    <a:pt x="633" y="180"/>
                  </a:cubicBezTo>
                  <a:close/>
                </a:path>
              </a:pathLst>
            </a:custGeom>
            <a:solidFill>
              <a:srgbClr val="002B6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フリーフォーム 17"/>
            <p:cNvSpPr>
              <a:spLocks noChangeAspect="1"/>
            </p:cNvSpPr>
            <p:nvPr/>
          </p:nvSpPr>
          <p:spPr bwMode="gray">
            <a:xfrm>
              <a:off x="6116078" y="2713252"/>
              <a:ext cx="636060" cy="866626"/>
            </a:xfrm>
            <a:custGeom>
              <a:avLst/>
              <a:gdLst>
                <a:gd name="connsiteX0" fmla="*/ 316700 w 1887538"/>
                <a:gd name="connsiteY0" fmla="*/ 2041525 h 2571750"/>
                <a:gd name="connsiteX1" fmla="*/ 271463 w 1887538"/>
                <a:gd name="connsiteY1" fmla="*/ 2085975 h 2571750"/>
                <a:gd name="connsiteX2" fmla="*/ 316700 w 1887538"/>
                <a:gd name="connsiteY2" fmla="*/ 2130425 h 2571750"/>
                <a:gd name="connsiteX3" fmla="*/ 557964 w 1887538"/>
                <a:gd name="connsiteY3" fmla="*/ 2130425 h 2571750"/>
                <a:gd name="connsiteX4" fmla="*/ 580583 w 1887538"/>
                <a:gd name="connsiteY4" fmla="*/ 2130425 h 2571750"/>
                <a:gd name="connsiteX5" fmla="*/ 614511 w 1887538"/>
                <a:gd name="connsiteY5" fmla="*/ 2130425 h 2571750"/>
                <a:gd name="connsiteX6" fmla="*/ 618281 w 1887538"/>
                <a:gd name="connsiteY6" fmla="*/ 2130425 h 2571750"/>
                <a:gd name="connsiteX7" fmla="*/ 1564489 w 1887538"/>
                <a:gd name="connsiteY7" fmla="*/ 2130425 h 2571750"/>
                <a:gd name="connsiteX8" fmla="*/ 1609726 w 1887538"/>
                <a:gd name="connsiteY8" fmla="*/ 2085975 h 2571750"/>
                <a:gd name="connsiteX9" fmla="*/ 1564489 w 1887538"/>
                <a:gd name="connsiteY9" fmla="*/ 2041525 h 2571750"/>
                <a:gd name="connsiteX10" fmla="*/ 618281 w 1887538"/>
                <a:gd name="connsiteY10" fmla="*/ 2041525 h 2571750"/>
                <a:gd name="connsiteX11" fmla="*/ 610741 w 1887538"/>
                <a:gd name="connsiteY11" fmla="*/ 2041525 h 2571750"/>
                <a:gd name="connsiteX12" fmla="*/ 573043 w 1887538"/>
                <a:gd name="connsiteY12" fmla="*/ 2041525 h 2571750"/>
                <a:gd name="connsiteX13" fmla="*/ 557964 w 1887538"/>
                <a:gd name="connsiteY13" fmla="*/ 2041525 h 2571750"/>
                <a:gd name="connsiteX14" fmla="*/ 316700 w 1887538"/>
                <a:gd name="connsiteY14" fmla="*/ 2041525 h 2571750"/>
                <a:gd name="connsiteX15" fmla="*/ 316700 w 1887538"/>
                <a:gd name="connsiteY15" fmla="*/ 1646237 h 2571750"/>
                <a:gd name="connsiteX16" fmla="*/ 271463 w 1887538"/>
                <a:gd name="connsiteY16" fmla="*/ 1694942 h 2571750"/>
                <a:gd name="connsiteX17" fmla="*/ 316700 w 1887538"/>
                <a:gd name="connsiteY17" fmla="*/ 1739900 h 2571750"/>
                <a:gd name="connsiteX18" fmla="*/ 557964 w 1887538"/>
                <a:gd name="connsiteY18" fmla="*/ 1739900 h 2571750"/>
                <a:gd name="connsiteX19" fmla="*/ 580583 w 1887538"/>
                <a:gd name="connsiteY19" fmla="*/ 1739900 h 2571750"/>
                <a:gd name="connsiteX20" fmla="*/ 614511 w 1887538"/>
                <a:gd name="connsiteY20" fmla="*/ 1739900 h 2571750"/>
                <a:gd name="connsiteX21" fmla="*/ 618281 w 1887538"/>
                <a:gd name="connsiteY21" fmla="*/ 1739900 h 2571750"/>
                <a:gd name="connsiteX22" fmla="*/ 1564489 w 1887538"/>
                <a:gd name="connsiteY22" fmla="*/ 1739900 h 2571750"/>
                <a:gd name="connsiteX23" fmla="*/ 1609726 w 1887538"/>
                <a:gd name="connsiteY23" fmla="*/ 1694942 h 2571750"/>
                <a:gd name="connsiteX24" fmla="*/ 1564489 w 1887538"/>
                <a:gd name="connsiteY24" fmla="*/ 1646237 h 2571750"/>
                <a:gd name="connsiteX25" fmla="*/ 618281 w 1887538"/>
                <a:gd name="connsiteY25" fmla="*/ 1646237 h 2571750"/>
                <a:gd name="connsiteX26" fmla="*/ 610741 w 1887538"/>
                <a:gd name="connsiteY26" fmla="*/ 1646237 h 2571750"/>
                <a:gd name="connsiteX27" fmla="*/ 573043 w 1887538"/>
                <a:gd name="connsiteY27" fmla="*/ 1646237 h 2571750"/>
                <a:gd name="connsiteX28" fmla="*/ 557964 w 1887538"/>
                <a:gd name="connsiteY28" fmla="*/ 1646237 h 2571750"/>
                <a:gd name="connsiteX29" fmla="*/ 316700 w 1887538"/>
                <a:gd name="connsiteY29" fmla="*/ 1646237 h 2571750"/>
                <a:gd name="connsiteX30" fmla="*/ 316700 w 1887538"/>
                <a:gd name="connsiteY30" fmla="*/ 1249362 h 2571750"/>
                <a:gd name="connsiteX31" fmla="*/ 271463 w 1887538"/>
                <a:gd name="connsiteY31" fmla="*/ 1298892 h 2571750"/>
                <a:gd name="connsiteX32" fmla="*/ 316700 w 1887538"/>
                <a:gd name="connsiteY32" fmla="*/ 1344612 h 2571750"/>
                <a:gd name="connsiteX33" fmla="*/ 557964 w 1887538"/>
                <a:gd name="connsiteY33" fmla="*/ 1344612 h 2571750"/>
                <a:gd name="connsiteX34" fmla="*/ 580583 w 1887538"/>
                <a:gd name="connsiteY34" fmla="*/ 1344612 h 2571750"/>
                <a:gd name="connsiteX35" fmla="*/ 614511 w 1887538"/>
                <a:gd name="connsiteY35" fmla="*/ 1344612 h 2571750"/>
                <a:gd name="connsiteX36" fmla="*/ 618281 w 1887538"/>
                <a:gd name="connsiteY36" fmla="*/ 1344612 h 2571750"/>
                <a:gd name="connsiteX37" fmla="*/ 1564489 w 1887538"/>
                <a:gd name="connsiteY37" fmla="*/ 1344612 h 2571750"/>
                <a:gd name="connsiteX38" fmla="*/ 1609726 w 1887538"/>
                <a:gd name="connsiteY38" fmla="*/ 1298892 h 2571750"/>
                <a:gd name="connsiteX39" fmla="*/ 1564489 w 1887538"/>
                <a:gd name="connsiteY39" fmla="*/ 1249362 h 2571750"/>
                <a:gd name="connsiteX40" fmla="*/ 618281 w 1887538"/>
                <a:gd name="connsiteY40" fmla="*/ 1249362 h 2571750"/>
                <a:gd name="connsiteX41" fmla="*/ 610741 w 1887538"/>
                <a:gd name="connsiteY41" fmla="*/ 1249362 h 2571750"/>
                <a:gd name="connsiteX42" fmla="*/ 573043 w 1887538"/>
                <a:gd name="connsiteY42" fmla="*/ 1249362 h 2571750"/>
                <a:gd name="connsiteX43" fmla="*/ 557964 w 1887538"/>
                <a:gd name="connsiteY43" fmla="*/ 1249362 h 2571750"/>
                <a:gd name="connsiteX44" fmla="*/ 316700 w 1887538"/>
                <a:gd name="connsiteY44" fmla="*/ 1249362 h 2571750"/>
                <a:gd name="connsiteX45" fmla="*/ 1220789 w 1887538"/>
                <a:gd name="connsiteY45" fmla="*/ 41276 h 2571750"/>
                <a:gd name="connsiteX46" fmla="*/ 1843089 w 1887538"/>
                <a:gd name="connsiteY46" fmla="*/ 639764 h 2571750"/>
                <a:gd name="connsiteX47" fmla="*/ 1220789 w 1887538"/>
                <a:gd name="connsiteY47" fmla="*/ 639764 h 2571750"/>
                <a:gd name="connsiteX48" fmla="*/ 56513 w 1887538"/>
                <a:gd name="connsiteY48" fmla="*/ 0 h 2571750"/>
                <a:gd name="connsiteX49" fmla="*/ 557596 w 1887538"/>
                <a:gd name="connsiteY49" fmla="*/ 0 h 2571750"/>
                <a:gd name="connsiteX50" fmla="*/ 587736 w 1887538"/>
                <a:gd name="connsiteY50" fmla="*/ 0 h 2571750"/>
                <a:gd name="connsiteX51" fmla="*/ 610342 w 1887538"/>
                <a:gd name="connsiteY51" fmla="*/ 0 h 2571750"/>
                <a:gd name="connsiteX52" fmla="*/ 617877 w 1887538"/>
                <a:gd name="connsiteY52" fmla="*/ 0 h 2571750"/>
                <a:gd name="connsiteX53" fmla="*/ 1115192 w 1887538"/>
                <a:gd name="connsiteY53" fmla="*/ 0 h 2571750"/>
                <a:gd name="connsiteX54" fmla="*/ 1130262 w 1887538"/>
                <a:gd name="connsiteY54" fmla="*/ 0 h 2571750"/>
                <a:gd name="connsiteX55" fmla="*/ 1130262 w 1887538"/>
                <a:gd name="connsiteY55" fmla="*/ 681532 h 2571750"/>
                <a:gd name="connsiteX56" fmla="*/ 1175473 w 1887538"/>
                <a:gd name="connsiteY56" fmla="*/ 726717 h 2571750"/>
                <a:gd name="connsiteX57" fmla="*/ 1887538 w 1887538"/>
                <a:gd name="connsiteY57" fmla="*/ 726717 h 2571750"/>
                <a:gd name="connsiteX58" fmla="*/ 1887538 w 1887538"/>
                <a:gd name="connsiteY58" fmla="*/ 745544 h 2571750"/>
                <a:gd name="connsiteX59" fmla="*/ 1887538 w 1887538"/>
                <a:gd name="connsiteY59" fmla="*/ 2511504 h 2571750"/>
                <a:gd name="connsiteX60" fmla="*/ 1827257 w 1887538"/>
                <a:gd name="connsiteY60" fmla="*/ 2571750 h 2571750"/>
                <a:gd name="connsiteX61" fmla="*/ 617877 w 1887538"/>
                <a:gd name="connsiteY61" fmla="*/ 2571750 h 2571750"/>
                <a:gd name="connsiteX62" fmla="*/ 576434 w 1887538"/>
                <a:gd name="connsiteY62" fmla="*/ 2571750 h 2571750"/>
                <a:gd name="connsiteX63" fmla="*/ 557596 w 1887538"/>
                <a:gd name="connsiteY63" fmla="*/ 2571750 h 2571750"/>
                <a:gd name="connsiteX64" fmla="*/ 56513 w 1887538"/>
                <a:gd name="connsiteY64" fmla="*/ 2571750 h 2571750"/>
                <a:gd name="connsiteX65" fmla="*/ 0 w 1887538"/>
                <a:gd name="connsiteY65" fmla="*/ 2511504 h 2571750"/>
                <a:gd name="connsiteX66" fmla="*/ 0 w 1887538"/>
                <a:gd name="connsiteY66" fmla="*/ 982762 h 2571750"/>
                <a:gd name="connsiteX67" fmla="*/ 851464 w 1887538"/>
                <a:gd name="connsiteY67" fmla="*/ 982762 h 2571750"/>
                <a:gd name="connsiteX68" fmla="*/ 941885 w 1887538"/>
                <a:gd name="connsiteY68" fmla="*/ 892393 h 2571750"/>
                <a:gd name="connsiteX69" fmla="*/ 941885 w 1887538"/>
                <a:gd name="connsiteY69" fmla="*/ 350180 h 2571750"/>
                <a:gd name="connsiteX70" fmla="*/ 851464 w 1887538"/>
                <a:gd name="connsiteY70" fmla="*/ 259811 h 2571750"/>
                <a:gd name="connsiteX71" fmla="*/ 0 w 1887538"/>
                <a:gd name="connsiteY71" fmla="*/ 259811 h 2571750"/>
                <a:gd name="connsiteX72" fmla="*/ 0 w 1887538"/>
                <a:gd name="connsiteY72" fmla="*/ 60246 h 2571750"/>
                <a:gd name="connsiteX73" fmla="*/ 56513 w 1887538"/>
                <a:gd name="connsiteY73" fmla="*/ 0 h 257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1887538" h="2571750">
                  <a:moveTo>
                    <a:pt x="316700" y="2041525"/>
                  </a:moveTo>
                  <a:cubicBezTo>
                    <a:pt x="290312" y="2041525"/>
                    <a:pt x="271463" y="2060046"/>
                    <a:pt x="271463" y="2085975"/>
                  </a:cubicBezTo>
                  <a:cubicBezTo>
                    <a:pt x="271463" y="2111904"/>
                    <a:pt x="290312" y="2130425"/>
                    <a:pt x="316700" y="2130425"/>
                  </a:cubicBezTo>
                  <a:cubicBezTo>
                    <a:pt x="441102" y="2130425"/>
                    <a:pt x="512727" y="2130425"/>
                    <a:pt x="557964" y="2130425"/>
                  </a:cubicBezTo>
                  <a:cubicBezTo>
                    <a:pt x="565504" y="2130425"/>
                    <a:pt x="573043" y="2130425"/>
                    <a:pt x="580583" y="2130425"/>
                  </a:cubicBezTo>
                  <a:cubicBezTo>
                    <a:pt x="580583" y="2130425"/>
                    <a:pt x="580583" y="2130425"/>
                    <a:pt x="614511" y="2130425"/>
                  </a:cubicBezTo>
                  <a:cubicBezTo>
                    <a:pt x="618281" y="2130425"/>
                    <a:pt x="618281" y="2130425"/>
                    <a:pt x="618281" y="2130425"/>
                  </a:cubicBezTo>
                  <a:cubicBezTo>
                    <a:pt x="1556949" y="2130425"/>
                    <a:pt x="1564489" y="2130425"/>
                    <a:pt x="1564489" y="2130425"/>
                  </a:cubicBezTo>
                  <a:cubicBezTo>
                    <a:pt x="1590877" y="2130425"/>
                    <a:pt x="1609726" y="2111904"/>
                    <a:pt x="1609726" y="2085975"/>
                  </a:cubicBezTo>
                  <a:cubicBezTo>
                    <a:pt x="1609726" y="2060046"/>
                    <a:pt x="1590877" y="2041525"/>
                    <a:pt x="1564489" y="2041525"/>
                  </a:cubicBezTo>
                  <a:cubicBezTo>
                    <a:pt x="957558" y="2041525"/>
                    <a:pt x="716294" y="2041525"/>
                    <a:pt x="618281" y="2041525"/>
                  </a:cubicBezTo>
                  <a:cubicBezTo>
                    <a:pt x="618281" y="2041525"/>
                    <a:pt x="618281" y="2041525"/>
                    <a:pt x="610741" y="2041525"/>
                  </a:cubicBezTo>
                  <a:cubicBezTo>
                    <a:pt x="610741" y="2041525"/>
                    <a:pt x="610741" y="2041525"/>
                    <a:pt x="573043" y="2041525"/>
                  </a:cubicBezTo>
                  <a:cubicBezTo>
                    <a:pt x="573043" y="2041525"/>
                    <a:pt x="573043" y="2041525"/>
                    <a:pt x="557964" y="2041525"/>
                  </a:cubicBezTo>
                  <a:cubicBezTo>
                    <a:pt x="316700" y="2041525"/>
                    <a:pt x="316700" y="2041525"/>
                    <a:pt x="316700" y="2041525"/>
                  </a:cubicBezTo>
                  <a:close/>
                  <a:moveTo>
                    <a:pt x="316700" y="1646237"/>
                  </a:moveTo>
                  <a:cubicBezTo>
                    <a:pt x="290312" y="1646237"/>
                    <a:pt x="271463" y="1668716"/>
                    <a:pt x="271463" y="1694942"/>
                  </a:cubicBezTo>
                  <a:cubicBezTo>
                    <a:pt x="271463" y="1717421"/>
                    <a:pt x="290312" y="1739900"/>
                    <a:pt x="316700" y="1739900"/>
                  </a:cubicBezTo>
                  <a:cubicBezTo>
                    <a:pt x="441102" y="1739900"/>
                    <a:pt x="512727" y="1739900"/>
                    <a:pt x="557964" y="1739900"/>
                  </a:cubicBezTo>
                  <a:cubicBezTo>
                    <a:pt x="565504" y="1739900"/>
                    <a:pt x="573043" y="1739900"/>
                    <a:pt x="580583" y="1739900"/>
                  </a:cubicBezTo>
                  <a:cubicBezTo>
                    <a:pt x="580583" y="1739900"/>
                    <a:pt x="580583" y="1739900"/>
                    <a:pt x="614511" y="1739900"/>
                  </a:cubicBezTo>
                  <a:cubicBezTo>
                    <a:pt x="614511" y="1739900"/>
                    <a:pt x="614511" y="1739900"/>
                    <a:pt x="618281" y="1739900"/>
                  </a:cubicBezTo>
                  <a:cubicBezTo>
                    <a:pt x="1556949" y="1739900"/>
                    <a:pt x="1564489" y="1739900"/>
                    <a:pt x="1564489" y="1739900"/>
                  </a:cubicBezTo>
                  <a:cubicBezTo>
                    <a:pt x="1590877" y="1739900"/>
                    <a:pt x="1609726" y="1717421"/>
                    <a:pt x="1609726" y="1694942"/>
                  </a:cubicBezTo>
                  <a:cubicBezTo>
                    <a:pt x="1609726" y="1668716"/>
                    <a:pt x="1590877" y="1646237"/>
                    <a:pt x="1564489" y="1646237"/>
                  </a:cubicBezTo>
                  <a:cubicBezTo>
                    <a:pt x="957558" y="1646237"/>
                    <a:pt x="716294" y="1646237"/>
                    <a:pt x="618281" y="1646237"/>
                  </a:cubicBezTo>
                  <a:cubicBezTo>
                    <a:pt x="618281" y="1646237"/>
                    <a:pt x="618281" y="1646237"/>
                    <a:pt x="610741" y="1646237"/>
                  </a:cubicBezTo>
                  <a:cubicBezTo>
                    <a:pt x="610741" y="1646237"/>
                    <a:pt x="610741" y="1646237"/>
                    <a:pt x="573043" y="1646237"/>
                  </a:cubicBezTo>
                  <a:cubicBezTo>
                    <a:pt x="573043" y="1646237"/>
                    <a:pt x="573043" y="1646237"/>
                    <a:pt x="557964" y="1646237"/>
                  </a:cubicBezTo>
                  <a:cubicBezTo>
                    <a:pt x="316700" y="1646237"/>
                    <a:pt x="316700" y="1646237"/>
                    <a:pt x="316700" y="1646237"/>
                  </a:cubicBezTo>
                  <a:close/>
                  <a:moveTo>
                    <a:pt x="316700" y="1249362"/>
                  </a:moveTo>
                  <a:cubicBezTo>
                    <a:pt x="290312" y="1249362"/>
                    <a:pt x="271463" y="1272222"/>
                    <a:pt x="271463" y="1298892"/>
                  </a:cubicBezTo>
                  <a:cubicBezTo>
                    <a:pt x="271463" y="1321752"/>
                    <a:pt x="290312" y="1344612"/>
                    <a:pt x="316700" y="1344612"/>
                  </a:cubicBezTo>
                  <a:cubicBezTo>
                    <a:pt x="441102" y="1344612"/>
                    <a:pt x="512727" y="1344612"/>
                    <a:pt x="557964" y="1344612"/>
                  </a:cubicBezTo>
                  <a:cubicBezTo>
                    <a:pt x="565504" y="1344612"/>
                    <a:pt x="573043" y="1344612"/>
                    <a:pt x="580583" y="1344612"/>
                  </a:cubicBezTo>
                  <a:cubicBezTo>
                    <a:pt x="580583" y="1344612"/>
                    <a:pt x="580583" y="1344612"/>
                    <a:pt x="614511" y="1344612"/>
                  </a:cubicBezTo>
                  <a:cubicBezTo>
                    <a:pt x="618281" y="1344612"/>
                    <a:pt x="618281" y="1344612"/>
                    <a:pt x="618281" y="1344612"/>
                  </a:cubicBezTo>
                  <a:cubicBezTo>
                    <a:pt x="1556949" y="1344612"/>
                    <a:pt x="1564489" y="1344612"/>
                    <a:pt x="1564489" y="1344612"/>
                  </a:cubicBezTo>
                  <a:cubicBezTo>
                    <a:pt x="1590877" y="1344612"/>
                    <a:pt x="1609726" y="1321752"/>
                    <a:pt x="1609726" y="1298892"/>
                  </a:cubicBezTo>
                  <a:cubicBezTo>
                    <a:pt x="1609726" y="1272222"/>
                    <a:pt x="1590877" y="1249362"/>
                    <a:pt x="1564489" y="1249362"/>
                  </a:cubicBezTo>
                  <a:cubicBezTo>
                    <a:pt x="957558" y="1249362"/>
                    <a:pt x="716294" y="1249362"/>
                    <a:pt x="618281" y="1249362"/>
                  </a:cubicBezTo>
                  <a:cubicBezTo>
                    <a:pt x="618281" y="1249362"/>
                    <a:pt x="618281" y="1249362"/>
                    <a:pt x="610741" y="1249362"/>
                  </a:cubicBezTo>
                  <a:cubicBezTo>
                    <a:pt x="610741" y="1249362"/>
                    <a:pt x="610741" y="1249362"/>
                    <a:pt x="573043" y="1249362"/>
                  </a:cubicBezTo>
                  <a:cubicBezTo>
                    <a:pt x="573043" y="1249362"/>
                    <a:pt x="573043" y="1249362"/>
                    <a:pt x="557964" y="1249362"/>
                  </a:cubicBezTo>
                  <a:cubicBezTo>
                    <a:pt x="316700" y="1249362"/>
                    <a:pt x="316700" y="1249362"/>
                    <a:pt x="316700" y="1249362"/>
                  </a:cubicBezTo>
                  <a:close/>
                  <a:moveTo>
                    <a:pt x="1220789" y="41276"/>
                  </a:moveTo>
                  <a:lnTo>
                    <a:pt x="1843089" y="639764"/>
                  </a:lnTo>
                  <a:lnTo>
                    <a:pt x="1220789" y="639764"/>
                  </a:lnTo>
                  <a:close/>
                  <a:moveTo>
                    <a:pt x="56513" y="0"/>
                  </a:moveTo>
                  <a:cubicBezTo>
                    <a:pt x="346614" y="0"/>
                    <a:pt x="489780" y="0"/>
                    <a:pt x="557596" y="0"/>
                  </a:cubicBezTo>
                  <a:cubicBezTo>
                    <a:pt x="568899" y="0"/>
                    <a:pt x="580201" y="0"/>
                    <a:pt x="587736" y="0"/>
                  </a:cubicBezTo>
                  <a:cubicBezTo>
                    <a:pt x="587736" y="0"/>
                    <a:pt x="587736" y="0"/>
                    <a:pt x="610342" y="0"/>
                  </a:cubicBezTo>
                  <a:cubicBezTo>
                    <a:pt x="610342" y="0"/>
                    <a:pt x="610342" y="0"/>
                    <a:pt x="617877" y="0"/>
                  </a:cubicBezTo>
                  <a:cubicBezTo>
                    <a:pt x="1111425" y="0"/>
                    <a:pt x="1115192" y="0"/>
                    <a:pt x="1115192" y="0"/>
                  </a:cubicBezTo>
                  <a:cubicBezTo>
                    <a:pt x="1122727" y="0"/>
                    <a:pt x="1126495" y="0"/>
                    <a:pt x="1130262" y="0"/>
                  </a:cubicBezTo>
                  <a:cubicBezTo>
                    <a:pt x="1130262" y="677767"/>
                    <a:pt x="1130262" y="681532"/>
                    <a:pt x="1130262" y="681532"/>
                  </a:cubicBezTo>
                  <a:cubicBezTo>
                    <a:pt x="1130262" y="707890"/>
                    <a:pt x="1152868" y="726717"/>
                    <a:pt x="1175473" y="726717"/>
                  </a:cubicBezTo>
                  <a:cubicBezTo>
                    <a:pt x="1880003" y="726717"/>
                    <a:pt x="1887538" y="726717"/>
                    <a:pt x="1887538" y="726717"/>
                  </a:cubicBezTo>
                  <a:cubicBezTo>
                    <a:pt x="1887538" y="734248"/>
                    <a:pt x="1887538" y="738013"/>
                    <a:pt x="1887538" y="745544"/>
                  </a:cubicBezTo>
                  <a:cubicBezTo>
                    <a:pt x="1887538" y="2500208"/>
                    <a:pt x="1887538" y="2511504"/>
                    <a:pt x="1887538" y="2511504"/>
                  </a:cubicBezTo>
                  <a:cubicBezTo>
                    <a:pt x="1887538" y="2545393"/>
                    <a:pt x="1861165" y="2571750"/>
                    <a:pt x="1827257" y="2571750"/>
                  </a:cubicBezTo>
                  <a:cubicBezTo>
                    <a:pt x="1024771" y="2571750"/>
                    <a:pt x="727135" y="2571750"/>
                    <a:pt x="617877" y="2571750"/>
                  </a:cubicBezTo>
                  <a:cubicBezTo>
                    <a:pt x="617877" y="2571750"/>
                    <a:pt x="617877" y="2571750"/>
                    <a:pt x="576434" y="2571750"/>
                  </a:cubicBezTo>
                  <a:cubicBezTo>
                    <a:pt x="576434" y="2571750"/>
                    <a:pt x="576434" y="2571750"/>
                    <a:pt x="557596" y="2571750"/>
                  </a:cubicBezTo>
                  <a:cubicBezTo>
                    <a:pt x="56513" y="2571750"/>
                    <a:pt x="56513" y="2571750"/>
                    <a:pt x="56513" y="2571750"/>
                  </a:cubicBezTo>
                  <a:cubicBezTo>
                    <a:pt x="26373" y="2571750"/>
                    <a:pt x="0" y="2545393"/>
                    <a:pt x="0" y="2511504"/>
                  </a:cubicBezTo>
                  <a:cubicBezTo>
                    <a:pt x="0" y="1829972"/>
                    <a:pt x="0" y="1340473"/>
                    <a:pt x="0" y="982762"/>
                  </a:cubicBezTo>
                  <a:cubicBezTo>
                    <a:pt x="0" y="982762"/>
                    <a:pt x="0" y="982762"/>
                    <a:pt x="851464" y="982762"/>
                  </a:cubicBezTo>
                  <a:cubicBezTo>
                    <a:pt x="904210" y="982762"/>
                    <a:pt x="941885" y="945109"/>
                    <a:pt x="941885" y="892393"/>
                  </a:cubicBezTo>
                  <a:cubicBezTo>
                    <a:pt x="941885" y="892393"/>
                    <a:pt x="941885" y="892393"/>
                    <a:pt x="941885" y="350180"/>
                  </a:cubicBezTo>
                  <a:cubicBezTo>
                    <a:pt x="941885" y="301230"/>
                    <a:pt x="904210" y="259811"/>
                    <a:pt x="851464" y="259811"/>
                  </a:cubicBezTo>
                  <a:cubicBezTo>
                    <a:pt x="851464" y="259811"/>
                    <a:pt x="851464" y="259811"/>
                    <a:pt x="0" y="259811"/>
                  </a:cubicBezTo>
                  <a:cubicBezTo>
                    <a:pt x="0" y="60246"/>
                    <a:pt x="0" y="60246"/>
                    <a:pt x="0" y="60246"/>
                  </a:cubicBezTo>
                  <a:cubicBezTo>
                    <a:pt x="0" y="26358"/>
                    <a:pt x="26373" y="0"/>
                    <a:pt x="565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テキスト ボックス 18"/>
            <p:cNvSpPr txBox="1">
              <a:spLocks noChangeAspect="1"/>
            </p:cNvSpPr>
            <p:nvPr/>
          </p:nvSpPr>
          <p:spPr bwMode="gray">
            <a:xfrm>
              <a:off x="6020656" y="2868259"/>
              <a:ext cx="369506" cy="121093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 pitchFamily="34" charset="0"/>
                  <a:cs typeface="Verdana" panose="020B0604030504040204" pitchFamily="34" charset="0"/>
                </a:rPr>
                <a:t>kym</a:t>
              </a:r>
              <a:endParaRPr kumimoji="0" lang="en-US" altLang="ja-JP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20" name="正方形/長方形 19"/>
          <p:cNvSpPr/>
          <p:nvPr/>
        </p:nvSpPr>
        <p:spPr bwMode="auto">
          <a:xfrm>
            <a:off x="395536" y="2278387"/>
            <a:ext cx="8567854" cy="1436058"/>
          </a:xfrm>
          <a:prstGeom prst="rect">
            <a:avLst/>
          </a:prstGeom>
          <a:noFill/>
          <a:ln w="3810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b="1" dirty="0" smtClean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10156" y="1988414"/>
            <a:ext cx="187573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Export</a:t>
            </a:r>
            <a:endParaRPr lang="ja-JP" altLang="en-US" dirty="0"/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266" y="2550356"/>
            <a:ext cx="443217" cy="756075"/>
          </a:xfrm>
          <a:prstGeom prst="rect">
            <a:avLst/>
          </a:prstGeom>
        </p:spPr>
      </p:pic>
      <p:grpSp>
        <p:nvGrpSpPr>
          <p:cNvPr id="2" name="グループ化 1"/>
          <p:cNvGrpSpPr/>
          <p:nvPr/>
        </p:nvGrpSpPr>
        <p:grpSpPr>
          <a:xfrm>
            <a:off x="2332109" y="1977359"/>
            <a:ext cx="2311901" cy="369332"/>
            <a:chOff x="3042367" y="2084321"/>
            <a:chExt cx="2469766" cy="369332"/>
          </a:xfrm>
        </p:grpSpPr>
        <p:sp>
          <p:nvSpPr>
            <p:cNvPr id="34" name="テキスト ボックス 33"/>
            <p:cNvSpPr txBox="1"/>
            <p:nvPr/>
          </p:nvSpPr>
          <p:spPr>
            <a:xfrm>
              <a:off x="3042367" y="2084321"/>
              <a:ext cx="246976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ja-JP" dirty="0"/>
                <a:t>Import</a:t>
              </a:r>
              <a:endParaRPr lang="ja-JP" altLang="en-US" dirty="0"/>
            </a:p>
          </p:txBody>
        </p:sp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20557" y="2179223"/>
              <a:ext cx="279851" cy="242056"/>
            </a:xfrm>
            <a:prstGeom prst="rect">
              <a:avLst/>
            </a:prstGeom>
          </p:spPr>
        </p:pic>
      </p:grpSp>
      <p:sp>
        <p:nvSpPr>
          <p:cNvPr id="21" name="テキスト ボックス 20"/>
          <p:cNvSpPr txBox="1"/>
          <p:nvPr/>
        </p:nvSpPr>
        <p:spPr>
          <a:xfrm>
            <a:off x="4220030" y="3309716"/>
            <a:ext cx="1550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/>
              <a:t>Export/Import Data</a:t>
            </a:r>
          </a:p>
          <a:p>
            <a:pPr algn="ctr"/>
            <a:r>
              <a:rPr lang="en-US" altLang="ja-JP" sz="1000" dirty="0"/>
              <a:t>(</a:t>
            </a:r>
            <a:r>
              <a:rPr lang="en-US" altLang="ja-JP" sz="1000" dirty="0" err="1"/>
              <a:t>kym</a:t>
            </a:r>
            <a:r>
              <a:rPr lang="ja-JP" altLang="en-US" sz="1000" dirty="0"/>
              <a:t> </a:t>
            </a:r>
            <a:r>
              <a:rPr lang="en-US" altLang="ja-JP" sz="1000" dirty="0"/>
              <a:t>file)</a:t>
            </a:r>
            <a:endParaRPr lang="ja-JP" altLang="en-US" sz="1000" dirty="0"/>
          </a:p>
        </p:txBody>
      </p:sp>
      <p:cxnSp>
        <p:nvCxnSpPr>
          <p:cNvPr id="37" name="直線コネクタ 36"/>
          <p:cNvCxnSpPr/>
          <p:nvPr/>
        </p:nvCxnSpPr>
        <p:spPr bwMode="auto">
          <a:xfrm>
            <a:off x="1548025" y="2357746"/>
            <a:ext cx="0" cy="1342923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直線コネクタ 39"/>
          <p:cNvCxnSpPr/>
          <p:nvPr/>
        </p:nvCxnSpPr>
        <p:spPr bwMode="auto">
          <a:xfrm>
            <a:off x="6751272" y="2346691"/>
            <a:ext cx="0" cy="1342923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フリーフォーム 41"/>
          <p:cNvSpPr>
            <a:spLocks noChangeAspect="1"/>
          </p:cNvSpPr>
          <p:nvPr/>
        </p:nvSpPr>
        <p:spPr bwMode="gray">
          <a:xfrm>
            <a:off x="645437" y="2052464"/>
            <a:ext cx="279851" cy="264735"/>
          </a:xfrm>
          <a:custGeom>
            <a:avLst/>
            <a:gdLst>
              <a:gd name="connsiteX0" fmla="*/ 9636 w 739775"/>
              <a:gd name="connsiteY0" fmla="*/ 450579 h 699817"/>
              <a:gd name="connsiteX1" fmla="*/ 68937 w 739775"/>
              <a:gd name="connsiteY1" fmla="*/ 450579 h 699817"/>
              <a:gd name="connsiteX2" fmla="*/ 78573 w 739775"/>
              <a:gd name="connsiteY2" fmla="*/ 460194 h 699817"/>
              <a:gd name="connsiteX3" fmla="*/ 78573 w 739775"/>
              <a:gd name="connsiteY3" fmla="*/ 611807 h 699817"/>
              <a:gd name="connsiteX4" fmla="*/ 88210 w 739775"/>
              <a:gd name="connsiteY4" fmla="*/ 621422 h 699817"/>
              <a:gd name="connsiteX5" fmla="*/ 651566 w 739775"/>
              <a:gd name="connsiteY5" fmla="*/ 621422 h 699817"/>
              <a:gd name="connsiteX6" fmla="*/ 661202 w 739775"/>
              <a:gd name="connsiteY6" fmla="*/ 611807 h 699817"/>
              <a:gd name="connsiteX7" fmla="*/ 661202 w 739775"/>
              <a:gd name="connsiteY7" fmla="*/ 460194 h 699817"/>
              <a:gd name="connsiteX8" fmla="*/ 671579 w 739775"/>
              <a:gd name="connsiteY8" fmla="*/ 450579 h 699817"/>
              <a:gd name="connsiteX9" fmla="*/ 730139 w 739775"/>
              <a:gd name="connsiteY9" fmla="*/ 450579 h 699817"/>
              <a:gd name="connsiteX10" fmla="*/ 739775 w 739775"/>
              <a:gd name="connsiteY10" fmla="*/ 460194 h 699817"/>
              <a:gd name="connsiteX11" fmla="*/ 739775 w 739775"/>
              <a:gd name="connsiteY11" fmla="*/ 689463 h 699817"/>
              <a:gd name="connsiteX12" fmla="*/ 730139 w 739775"/>
              <a:gd name="connsiteY12" fmla="*/ 699817 h 699817"/>
              <a:gd name="connsiteX13" fmla="*/ 9636 w 739775"/>
              <a:gd name="connsiteY13" fmla="*/ 699817 h 699817"/>
              <a:gd name="connsiteX14" fmla="*/ 0 w 739775"/>
              <a:gd name="connsiteY14" fmla="*/ 689463 h 699817"/>
              <a:gd name="connsiteX15" fmla="*/ 0 w 739775"/>
              <a:gd name="connsiteY15" fmla="*/ 460194 h 699817"/>
              <a:gd name="connsiteX16" fmla="*/ 9636 w 739775"/>
              <a:gd name="connsiteY16" fmla="*/ 450579 h 699817"/>
              <a:gd name="connsiteX17" fmla="*/ 376238 w 739775"/>
              <a:gd name="connsiteY17" fmla="*/ 0 h 699817"/>
              <a:gd name="connsiteX18" fmla="*/ 384035 w 739775"/>
              <a:gd name="connsiteY18" fmla="*/ 5575 h 699817"/>
              <a:gd name="connsiteX19" fmla="*/ 447899 w 739775"/>
              <a:gd name="connsiteY19" fmla="*/ 116351 h 699817"/>
              <a:gd name="connsiteX20" fmla="*/ 463494 w 739775"/>
              <a:gd name="connsiteY20" fmla="*/ 143858 h 699817"/>
              <a:gd name="connsiteX21" fmla="*/ 527358 w 739775"/>
              <a:gd name="connsiteY21" fmla="*/ 253890 h 699817"/>
              <a:gd name="connsiteX22" fmla="*/ 519189 w 739775"/>
              <a:gd name="connsiteY22" fmla="*/ 268016 h 699817"/>
              <a:gd name="connsiteX23" fmla="*/ 427038 w 739775"/>
              <a:gd name="connsiteY23" fmla="*/ 268016 h 699817"/>
              <a:gd name="connsiteX24" fmla="*/ 427038 w 739775"/>
              <a:gd name="connsiteY24" fmla="*/ 276447 h 699817"/>
              <a:gd name="connsiteX25" fmla="*/ 427038 w 739775"/>
              <a:gd name="connsiteY25" fmla="*/ 569934 h 699817"/>
              <a:gd name="connsiteX26" fmla="*/ 410958 w 739775"/>
              <a:gd name="connsiteY26" fmla="*/ 585517 h 699817"/>
              <a:gd name="connsiteX27" fmla="*/ 340788 w 739775"/>
              <a:gd name="connsiteY27" fmla="*/ 585517 h 699817"/>
              <a:gd name="connsiteX28" fmla="*/ 325438 w 739775"/>
              <a:gd name="connsiteY28" fmla="*/ 569934 h 699817"/>
              <a:gd name="connsiteX29" fmla="*/ 325438 w 739775"/>
              <a:gd name="connsiteY29" fmla="*/ 268016 h 699817"/>
              <a:gd name="connsiteX30" fmla="*/ 318112 w 739775"/>
              <a:gd name="connsiteY30" fmla="*/ 268016 h 699817"/>
              <a:gd name="connsiteX31" fmla="*/ 232545 w 739775"/>
              <a:gd name="connsiteY31" fmla="*/ 268016 h 699817"/>
              <a:gd name="connsiteX32" fmla="*/ 225119 w 739775"/>
              <a:gd name="connsiteY32" fmla="*/ 253890 h 699817"/>
              <a:gd name="connsiteX33" fmla="*/ 288982 w 739775"/>
              <a:gd name="connsiteY33" fmla="*/ 143858 h 699817"/>
              <a:gd name="connsiteX34" fmla="*/ 304577 w 739775"/>
              <a:gd name="connsiteY34" fmla="*/ 116351 h 699817"/>
              <a:gd name="connsiteX35" fmla="*/ 368441 w 739775"/>
              <a:gd name="connsiteY35" fmla="*/ 5575 h 699817"/>
              <a:gd name="connsiteX36" fmla="*/ 376238 w 739775"/>
              <a:gd name="connsiteY36" fmla="*/ 0 h 69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739775" h="699817">
                <a:moveTo>
                  <a:pt x="9636" y="450579"/>
                </a:moveTo>
                <a:cubicBezTo>
                  <a:pt x="68937" y="450579"/>
                  <a:pt x="68937" y="450579"/>
                  <a:pt x="68937" y="450579"/>
                </a:cubicBezTo>
                <a:cubicBezTo>
                  <a:pt x="74126" y="450579"/>
                  <a:pt x="78573" y="455017"/>
                  <a:pt x="78573" y="460194"/>
                </a:cubicBezTo>
                <a:cubicBezTo>
                  <a:pt x="78573" y="611807"/>
                  <a:pt x="78573" y="611807"/>
                  <a:pt x="78573" y="611807"/>
                </a:cubicBezTo>
                <a:cubicBezTo>
                  <a:pt x="78573" y="616984"/>
                  <a:pt x="83021" y="621422"/>
                  <a:pt x="88210" y="621422"/>
                </a:cubicBezTo>
                <a:cubicBezTo>
                  <a:pt x="651566" y="621422"/>
                  <a:pt x="651566" y="621422"/>
                  <a:pt x="651566" y="621422"/>
                </a:cubicBezTo>
                <a:cubicBezTo>
                  <a:pt x="656754" y="621422"/>
                  <a:pt x="661202" y="616984"/>
                  <a:pt x="661202" y="611807"/>
                </a:cubicBezTo>
                <a:cubicBezTo>
                  <a:pt x="661202" y="460194"/>
                  <a:pt x="661202" y="460194"/>
                  <a:pt x="661202" y="460194"/>
                </a:cubicBezTo>
                <a:cubicBezTo>
                  <a:pt x="661202" y="455017"/>
                  <a:pt x="665649" y="450579"/>
                  <a:pt x="671579" y="450579"/>
                </a:cubicBezTo>
                <a:cubicBezTo>
                  <a:pt x="730139" y="450579"/>
                  <a:pt x="730139" y="450579"/>
                  <a:pt x="730139" y="450579"/>
                </a:cubicBezTo>
                <a:cubicBezTo>
                  <a:pt x="735328" y="450579"/>
                  <a:pt x="739775" y="455017"/>
                  <a:pt x="739775" y="460194"/>
                </a:cubicBezTo>
                <a:lnTo>
                  <a:pt x="739775" y="689463"/>
                </a:lnTo>
                <a:cubicBezTo>
                  <a:pt x="739775" y="695380"/>
                  <a:pt x="735328" y="699817"/>
                  <a:pt x="730139" y="699817"/>
                </a:cubicBezTo>
                <a:cubicBezTo>
                  <a:pt x="9636" y="699817"/>
                  <a:pt x="9636" y="699817"/>
                  <a:pt x="9636" y="699817"/>
                </a:cubicBezTo>
                <a:cubicBezTo>
                  <a:pt x="4448" y="699817"/>
                  <a:pt x="0" y="695380"/>
                  <a:pt x="0" y="689463"/>
                </a:cubicBezTo>
                <a:cubicBezTo>
                  <a:pt x="0" y="460194"/>
                  <a:pt x="0" y="460194"/>
                  <a:pt x="0" y="460194"/>
                </a:cubicBezTo>
                <a:cubicBezTo>
                  <a:pt x="0" y="455017"/>
                  <a:pt x="4448" y="450579"/>
                  <a:pt x="9636" y="450579"/>
                </a:cubicBezTo>
                <a:close/>
                <a:moveTo>
                  <a:pt x="376238" y="0"/>
                </a:moveTo>
                <a:cubicBezTo>
                  <a:pt x="379023" y="0"/>
                  <a:pt x="381808" y="1858"/>
                  <a:pt x="384035" y="5575"/>
                </a:cubicBezTo>
                <a:cubicBezTo>
                  <a:pt x="447899" y="116351"/>
                  <a:pt x="447899" y="116351"/>
                  <a:pt x="447899" y="116351"/>
                </a:cubicBezTo>
                <a:cubicBezTo>
                  <a:pt x="452355" y="123785"/>
                  <a:pt x="459038" y="135680"/>
                  <a:pt x="463494" y="143858"/>
                </a:cubicBezTo>
                <a:cubicBezTo>
                  <a:pt x="527358" y="253890"/>
                  <a:pt x="527358" y="253890"/>
                  <a:pt x="527358" y="253890"/>
                </a:cubicBezTo>
                <a:cubicBezTo>
                  <a:pt x="531813" y="261325"/>
                  <a:pt x="528100" y="268016"/>
                  <a:pt x="519189" y="268016"/>
                </a:cubicBezTo>
                <a:lnTo>
                  <a:pt x="427038" y="268016"/>
                </a:lnTo>
                <a:lnTo>
                  <a:pt x="427038" y="276447"/>
                </a:lnTo>
                <a:cubicBezTo>
                  <a:pt x="427038" y="569934"/>
                  <a:pt x="427038" y="569934"/>
                  <a:pt x="427038" y="569934"/>
                </a:cubicBezTo>
                <a:cubicBezTo>
                  <a:pt x="427038" y="578839"/>
                  <a:pt x="419729" y="585517"/>
                  <a:pt x="410958" y="585517"/>
                </a:cubicBezTo>
                <a:cubicBezTo>
                  <a:pt x="340788" y="585517"/>
                  <a:pt x="340788" y="585517"/>
                  <a:pt x="340788" y="585517"/>
                </a:cubicBezTo>
                <a:cubicBezTo>
                  <a:pt x="332747" y="585517"/>
                  <a:pt x="325438" y="578839"/>
                  <a:pt x="325438" y="569934"/>
                </a:cubicBezTo>
                <a:lnTo>
                  <a:pt x="325438" y="268016"/>
                </a:lnTo>
                <a:lnTo>
                  <a:pt x="318112" y="268016"/>
                </a:lnTo>
                <a:cubicBezTo>
                  <a:pt x="232545" y="268016"/>
                  <a:pt x="232545" y="268016"/>
                  <a:pt x="232545" y="268016"/>
                </a:cubicBezTo>
                <a:cubicBezTo>
                  <a:pt x="224376" y="268016"/>
                  <a:pt x="220663" y="261325"/>
                  <a:pt x="225119" y="253890"/>
                </a:cubicBezTo>
                <a:cubicBezTo>
                  <a:pt x="288982" y="143858"/>
                  <a:pt x="288982" y="143858"/>
                  <a:pt x="288982" y="143858"/>
                </a:cubicBezTo>
                <a:cubicBezTo>
                  <a:pt x="293438" y="135680"/>
                  <a:pt x="300121" y="123785"/>
                  <a:pt x="304577" y="116351"/>
                </a:cubicBezTo>
                <a:cubicBezTo>
                  <a:pt x="368441" y="5575"/>
                  <a:pt x="368441" y="5575"/>
                  <a:pt x="368441" y="5575"/>
                </a:cubicBezTo>
                <a:cubicBezTo>
                  <a:pt x="370669" y="1858"/>
                  <a:pt x="373453" y="0"/>
                  <a:pt x="37623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grpSp>
        <p:nvGrpSpPr>
          <p:cNvPr id="12" name="グループ化 11"/>
          <p:cNvGrpSpPr/>
          <p:nvPr/>
        </p:nvGrpSpPr>
        <p:grpSpPr>
          <a:xfrm>
            <a:off x="1641130" y="3215195"/>
            <a:ext cx="1044111" cy="312641"/>
            <a:chOff x="1657814" y="3569857"/>
            <a:chExt cx="1044111" cy="312641"/>
          </a:xfrm>
        </p:grpSpPr>
        <p:sp>
          <p:nvSpPr>
            <p:cNvPr id="5" name="片側の 2 つの角を丸めた四角形 4"/>
            <p:cNvSpPr/>
            <p:nvPr/>
          </p:nvSpPr>
          <p:spPr bwMode="auto">
            <a:xfrm rot="16200000">
              <a:off x="1621809" y="3605862"/>
              <a:ext cx="288040" cy="21603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200" b="1" smtClean="0">
                  <a:latin typeface="+mn-ea"/>
                </a:rPr>
                <a:t>S</a:t>
              </a:r>
              <a:endParaRPr kumimoji="1" lang="ja-JP" altLang="en-US" sz="1200" b="1" dirty="0" smtClean="0">
                <a:latin typeface="+mn-ea"/>
              </a:endParaRPr>
            </a:p>
          </p:txBody>
        </p:sp>
        <p:sp>
          <p:nvSpPr>
            <p:cNvPr id="14" name="片側の 2 つの角を丸めた四角形 13"/>
            <p:cNvSpPr/>
            <p:nvPr/>
          </p:nvSpPr>
          <p:spPr bwMode="auto">
            <a:xfrm rot="16200000">
              <a:off x="2449890" y="3630463"/>
              <a:ext cx="288040" cy="216030"/>
            </a:xfrm>
            <a:prstGeom prst="round2SameRect">
              <a:avLst>
                <a:gd name="adj1" fmla="val 0"/>
                <a:gd name="adj2" fmla="val 50000"/>
              </a:avLst>
            </a:prstGeom>
            <a:noFill/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200" b="1">
                  <a:latin typeface="+mn-ea"/>
                </a:rPr>
                <a:t>E</a:t>
              </a:r>
              <a:endParaRPr kumimoji="1" lang="ja-JP" altLang="en-US" sz="1200" b="1" dirty="0" smtClean="0">
                <a:latin typeface="+mn-ea"/>
              </a:endParaRPr>
            </a:p>
          </p:txBody>
        </p:sp>
        <p:sp>
          <p:nvSpPr>
            <p:cNvPr id="15" name="楕円 14"/>
            <p:cNvSpPr/>
            <p:nvPr/>
          </p:nvSpPr>
          <p:spPr bwMode="auto">
            <a:xfrm>
              <a:off x="1960649" y="3594458"/>
              <a:ext cx="219547" cy="224604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63" name="楕円 62"/>
            <p:cNvSpPr/>
            <p:nvPr/>
          </p:nvSpPr>
          <p:spPr bwMode="auto">
            <a:xfrm>
              <a:off x="2259421" y="3598603"/>
              <a:ext cx="219547" cy="224604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sp>
        <p:nvSpPr>
          <p:cNvPr id="65" name="テキスト ボックス 64"/>
          <p:cNvSpPr txBox="1"/>
          <p:nvPr/>
        </p:nvSpPr>
        <p:spPr>
          <a:xfrm>
            <a:off x="454467" y="3392193"/>
            <a:ext cx="970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/>
              <a:t>ITA</a:t>
            </a:r>
            <a:r>
              <a:rPr lang="ja-JP" altLang="en-US" sz="1000" dirty="0"/>
              <a:t> </a:t>
            </a:r>
            <a:r>
              <a:rPr lang="en-US" altLang="ja-JP" sz="1000" dirty="0"/>
              <a:t>Server A</a:t>
            </a:r>
            <a:endParaRPr lang="ja-JP" altLang="en-US" sz="1000" dirty="0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5777935" y="3423521"/>
            <a:ext cx="1019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/>
              <a:t>ITA</a:t>
            </a:r>
            <a:r>
              <a:rPr lang="ja-JP" altLang="en-US" sz="1000" dirty="0"/>
              <a:t> </a:t>
            </a:r>
            <a:r>
              <a:rPr lang="en-US" altLang="ja-JP" sz="1000" dirty="0"/>
              <a:t>Server B</a:t>
            </a:r>
            <a:endParaRPr lang="ja-JP" altLang="en-US" sz="1000" dirty="0"/>
          </a:p>
        </p:txBody>
      </p:sp>
      <p:graphicFrame>
        <p:nvGraphicFramePr>
          <p:cNvPr id="49" name="表 48"/>
          <p:cNvGraphicFramePr>
            <a:graphicFrameLocks noGrp="1"/>
          </p:cNvGraphicFramePr>
          <p:nvPr>
            <p:extLst/>
          </p:nvPr>
        </p:nvGraphicFramePr>
        <p:xfrm>
          <a:off x="7039546" y="2526491"/>
          <a:ext cx="1468939" cy="4916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204">
                  <a:extLst>
                    <a:ext uri="{9D8B030D-6E8A-4147-A177-3AD203B41FA5}">
                      <a16:colId xmlns:a16="http://schemas.microsoft.com/office/drawing/2014/main" val="646612559"/>
                    </a:ext>
                  </a:extLst>
                </a:gridCol>
                <a:gridCol w="389216">
                  <a:extLst>
                    <a:ext uri="{9D8B030D-6E8A-4147-A177-3AD203B41FA5}">
                      <a16:colId xmlns:a16="http://schemas.microsoft.com/office/drawing/2014/main" val="865450972"/>
                    </a:ext>
                  </a:extLst>
                </a:gridCol>
                <a:gridCol w="361992">
                  <a:extLst>
                    <a:ext uri="{9D8B030D-6E8A-4147-A177-3AD203B41FA5}">
                      <a16:colId xmlns:a16="http://schemas.microsoft.com/office/drawing/2014/main" val="2324149629"/>
                    </a:ext>
                  </a:extLst>
                </a:gridCol>
                <a:gridCol w="429527">
                  <a:extLst>
                    <a:ext uri="{9D8B030D-6E8A-4147-A177-3AD203B41FA5}">
                      <a16:colId xmlns:a16="http://schemas.microsoft.com/office/drawing/2014/main" val="2486223301"/>
                    </a:ext>
                  </a:extLst>
                </a:gridCol>
              </a:tblGrid>
              <a:tr h="245831">
                <a:tc>
                  <a:txBody>
                    <a:bodyPr/>
                    <a:lstStyle/>
                    <a:p>
                      <a:pPr algn="ctr"/>
                      <a:endParaRPr kumimoji="1" lang="ja-JP" altLang="en-US" sz="400" b="1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 smtClean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 smtClean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92943"/>
                  </a:ext>
                </a:extLst>
              </a:tr>
              <a:tr h="245831">
                <a:tc>
                  <a:txBody>
                    <a:bodyPr/>
                    <a:lstStyle/>
                    <a:p>
                      <a:pPr algn="ctr"/>
                      <a:endParaRPr kumimoji="1" lang="ja-JP" altLang="en-US" sz="400" b="1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203651"/>
                  </a:ext>
                </a:extLst>
              </a:tr>
            </a:tbl>
          </a:graphicData>
        </a:graphic>
      </p:graphicFrame>
      <p:pic>
        <p:nvPicPr>
          <p:cNvPr id="50" name="図 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7805" y="3096668"/>
            <a:ext cx="786452" cy="573074"/>
          </a:xfrm>
          <a:prstGeom prst="rect">
            <a:avLst/>
          </a:prstGeom>
        </p:spPr>
      </p:pic>
      <p:grpSp>
        <p:nvGrpSpPr>
          <p:cNvPr id="51" name="グループ化 50"/>
          <p:cNvGrpSpPr/>
          <p:nvPr/>
        </p:nvGrpSpPr>
        <p:grpSpPr>
          <a:xfrm>
            <a:off x="6884198" y="3215195"/>
            <a:ext cx="1044111" cy="312641"/>
            <a:chOff x="1657814" y="3569857"/>
            <a:chExt cx="1044111" cy="312641"/>
          </a:xfrm>
        </p:grpSpPr>
        <p:sp>
          <p:nvSpPr>
            <p:cNvPr id="52" name="片側の 2 つの角を丸めた四角形 51"/>
            <p:cNvSpPr/>
            <p:nvPr/>
          </p:nvSpPr>
          <p:spPr bwMode="auto">
            <a:xfrm rot="16200000">
              <a:off x="1621809" y="3605862"/>
              <a:ext cx="288040" cy="21603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200" b="1" smtClean="0">
                  <a:latin typeface="+mn-ea"/>
                </a:rPr>
                <a:t>S</a:t>
              </a:r>
              <a:endParaRPr kumimoji="1" lang="ja-JP" altLang="en-US" sz="1200" b="1" dirty="0" smtClean="0">
                <a:latin typeface="+mn-ea"/>
              </a:endParaRPr>
            </a:p>
          </p:txBody>
        </p:sp>
        <p:sp>
          <p:nvSpPr>
            <p:cNvPr id="53" name="片側の 2 つの角を丸めた四角形 52"/>
            <p:cNvSpPr/>
            <p:nvPr/>
          </p:nvSpPr>
          <p:spPr bwMode="auto">
            <a:xfrm rot="16200000">
              <a:off x="2449890" y="3630463"/>
              <a:ext cx="288040" cy="216030"/>
            </a:xfrm>
            <a:prstGeom prst="round2SameRect">
              <a:avLst>
                <a:gd name="adj1" fmla="val 0"/>
                <a:gd name="adj2" fmla="val 50000"/>
              </a:avLst>
            </a:prstGeom>
            <a:noFill/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200" b="1">
                  <a:latin typeface="+mn-ea"/>
                </a:rPr>
                <a:t>E</a:t>
              </a:r>
              <a:endParaRPr kumimoji="1" lang="ja-JP" altLang="en-US" sz="1200" b="1" dirty="0" smtClean="0">
                <a:latin typeface="+mn-ea"/>
              </a:endParaRPr>
            </a:p>
          </p:txBody>
        </p:sp>
        <p:sp>
          <p:nvSpPr>
            <p:cNvPr id="54" name="楕円 53"/>
            <p:cNvSpPr/>
            <p:nvPr/>
          </p:nvSpPr>
          <p:spPr bwMode="auto">
            <a:xfrm>
              <a:off x="1960649" y="3594458"/>
              <a:ext cx="219547" cy="224604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55" name="楕円 54"/>
            <p:cNvSpPr/>
            <p:nvPr/>
          </p:nvSpPr>
          <p:spPr bwMode="auto">
            <a:xfrm>
              <a:off x="2259421" y="3598603"/>
              <a:ext cx="219547" cy="224604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sp>
        <p:nvSpPr>
          <p:cNvPr id="68" name="ストライプ矢印 67"/>
          <p:cNvSpPr/>
          <p:nvPr/>
        </p:nvSpPr>
        <p:spPr bwMode="auto">
          <a:xfrm>
            <a:off x="3565181" y="2553898"/>
            <a:ext cx="755739" cy="665797"/>
          </a:xfrm>
          <a:prstGeom prst="stripedRightArrow">
            <a:avLst/>
          </a:prstGeom>
          <a:noFill/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b="1" dirty="0" smtClean="0">
              <a:latin typeface="+mn-ea"/>
            </a:endParaRPr>
          </a:p>
        </p:txBody>
      </p:sp>
      <p:sp>
        <p:nvSpPr>
          <p:cNvPr id="69" name="ストライプ矢印 68"/>
          <p:cNvSpPr/>
          <p:nvPr/>
        </p:nvSpPr>
        <p:spPr bwMode="auto">
          <a:xfrm>
            <a:off x="5240933" y="2626986"/>
            <a:ext cx="755739" cy="665797"/>
          </a:xfrm>
          <a:prstGeom prst="stripedRightArrow">
            <a:avLst/>
          </a:prstGeom>
          <a:noFill/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b="1" dirty="0" smtClean="0">
              <a:latin typeface="+mn-ea"/>
            </a:endParaRPr>
          </a:p>
        </p:txBody>
      </p:sp>
      <p:sp>
        <p:nvSpPr>
          <p:cNvPr id="67" name="正方形/長方形 66"/>
          <p:cNvSpPr/>
          <p:nvPr/>
        </p:nvSpPr>
        <p:spPr bwMode="auto">
          <a:xfrm>
            <a:off x="7020340" y="5094207"/>
            <a:ext cx="1944270" cy="808111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pic>
        <p:nvPicPr>
          <p:cNvPr id="70" name="図 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208" y="5094207"/>
            <a:ext cx="555113" cy="946957"/>
          </a:xfrm>
          <a:prstGeom prst="rect">
            <a:avLst/>
          </a:prstGeom>
        </p:spPr>
      </p:pic>
      <p:pic>
        <p:nvPicPr>
          <p:cNvPr id="71" name="図 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705" y="5182032"/>
            <a:ext cx="555114" cy="946958"/>
          </a:xfrm>
          <a:prstGeom prst="rect">
            <a:avLst/>
          </a:prstGeom>
        </p:spPr>
      </p:pic>
      <p:grpSp>
        <p:nvGrpSpPr>
          <p:cNvPr id="72" name="グループ化 71"/>
          <p:cNvGrpSpPr>
            <a:grpSpLocks noChangeAspect="1"/>
          </p:cNvGrpSpPr>
          <p:nvPr/>
        </p:nvGrpSpPr>
        <p:grpSpPr bwMode="gray">
          <a:xfrm>
            <a:off x="4243309" y="4822295"/>
            <a:ext cx="501400" cy="577175"/>
            <a:chOff x="-2227263" y="1692275"/>
            <a:chExt cx="2468563" cy="2841625"/>
          </a:xfrm>
        </p:grpSpPr>
        <p:sp>
          <p:nvSpPr>
            <p:cNvPr id="85" name="Freeform 85"/>
            <p:cNvSpPr>
              <a:spLocks noChangeAspect="1"/>
            </p:cNvSpPr>
            <p:nvPr/>
          </p:nvSpPr>
          <p:spPr bwMode="gray">
            <a:xfrm>
              <a:off x="-2227263" y="1692275"/>
              <a:ext cx="2468563" cy="2841625"/>
            </a:xfrm>
            <a:custGeom>
              <a:avLst/>
              <a:gdLst>
                <a:gd name="T0" fmla="*/ 633 w 655"/>
                <a:gd name="T1" fmla="*/ 180 h 755"/>
                <a:gd name="T2" fmla="*/ 467 w 655"/>
                <a:gd name="T3" fmla="*/ 21 h 755"/>
                <a:gd name="T4" fmla="*/ 414 w 655"/>
                <a:gd name="T5" fmla="*/ 0 h 755"/>
                <a:gd name="T6" fmla="*/ 134 w 655"/>
                <a:gd name="T7" fmla="*/ 0 h 755"/>
                <a:gd name="T8" fmla="*/ 81 w 655"/>
                <a:gd name="T9" fmla="*/ 52 h 755"/>
                <a:gd name="T10" fmla="*/ 81 w 655"/>
                <a:gd name="T11" fmla="*/ 105 h 755"/>
                <a:gd name="T12" fmla="*/ 24 w 655"/>
                <a:gd name="T13" fmla="*/ 105 h 755"/>
                <a:gd name="T14" fmla="*/ 0 w 655"/>
                <a:gd name="T15" fmla="*/ 129 h 755"/>
                <a:gd name="T16" fmla="*/ 0 w 655"/>
                <a:gd name="T17" fmla="*/ 273 h 755"/>
                <a:gd name="T18" fmla="*/ 24 w 655"/>
                <a:gd name="T19" fmla="*/ 297 h 755"/>
                <a:gd name="T20" fmla="*/ 81 w 655"/>
                <a:gd name="T21" fmla="*/ 297 h 755"/>
                <a:gd name="T22" fmla="*/ 81 w 655"/>
                <a:gd name="T23" fmla="*/ 703 h 755"/>
                <a:gd name="T24" fmla="*/ 134 w 655"/>
                <a:gd name="T25" fmla="*/ 755 h 755"/>
                <a:gd name="T26" fmla="*/ 603 w 655"/>
                <a:gd name="T27" fmla="*/ 755 h 755"/>
                <a:gd name="T28" fmla="*/ 655 w 655"/>
                <a:gd name="T29" fmla="*/ 703 h 755"/>
                <a:gd name="T30" fmla="*/ 655 w 655"/>
                <a:gd name="T31" fmla="*/ 233 h 755"/>
                <a:gd name="T32" fmla="*/ 633 w 655"/>
                <a:gd name="T33" fmla="*/ 180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55" h="755">
                  <a:moveTo>
                    <a:pt x="633" y="180"/>
                  </a:moveTo>
                  <a:cubicBezTo>
                    <a:pt x="467" y="21"/>
                    <a:pt x="467" y="21"/>
                    <a:pt x="467" y="21"/>
                  </a:cubicBezTo>
                  <a:cubicBezTo>
                    <a:pt x="454" y="8"/>
                    <a:pt x="433" y="0"/>
                    <a:pt x="414" y="0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05" y="0"/>
                    <a:pt x="81" y="23"/>
                    <a:pt x="81" y="52"/>
                  </a:cubicBezTo>
                  <a:cubicBezTo>
                    <a:pt x="81" y="70"/>
                    <a:pt x="81" y="88"/>
                    <a:pt x="81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11" y="105"/>
                    <a:pt x="0" y="116"/>
                    <a:pt x="0" y="129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87"/>
                    <a:pt x="11" y="297"/>
                    <a:pt x="24" y="297"/>
                  </a:cubicBezTo>
                  <a:cubicBezTo>
                    <a:pt x="81" y="297"/>
                    <a:pt x="81" y="297"/>
                    <a:pt x="81" y="297"/>
                  </a:cubicBezTo>
                  <a:cubicBezTo>
                    <a:pt x="81" y="703"/>
                    <a:pt x="81" y="703"/>
                    <a:pt x="81" y="703"/>
                  </a:cubicBezTo>
                  <a:cubicBezTo>
                    <a:pt x="81" y="732"/>
                    <a:pt x="105" y="755"/>
                    <a:pt x="134" y="755"/>
                  </a:cubicBezTo>
                  <a:cubicBezTo>
                    <a:pt x="603" y="755"/>
                    <a:pt x="603" y="755"/>
                    <a:pt x="603" y="755"/>
                  </a:cubicBezTo>
                  <a:cubicBezTo>
                    <a:pt x="632" y="755"/>
                    <a:pt x="655" y="732"/>
                    <a:pt x="655" y="703"/>
                  </a:cubicBezTo>
                  <a:cubicBezTo>
                    <a:pt x="655" y="233"/>
                    <a:pt x="655" y="233"/>
                    <a:pt x="655" y="233"/>
                  </a:cubicBezTo>
                  <a:cubicBezTo>
                    <a:pt x="655" y="215"/>
                    <a:pt x="646" y="193"/>
                    <a:pt x="633" y="180"/>
                  </a:cubicBezTo>
                  <a:close/>
                </a:path>
              </a:pathLst>
            </a:custGeom>
            <a:solidFill>
              <a:srgbClr val="002B6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フリーフォーム 96"/>
            <p:cNvSpPr>
              <a:spLocks noChangeAspect="1"/>
            </p:cNvSpPr>
            <p:nvPr/>
          </p:nvSpPr>
          <p:spPr bwMode="gray">
            <a:xfrm>
              <a:off x="-1782764" y="1827212"/>
              <a:ext cx="1887538" cy="2571750"/>
            </a:xfrm>
            <a:custGeom>
              <a:avLst/>
              <a:gdLst>
                <a:gd name="connsiteX0" fmla="*/ 316700 w 1887538"/>
                <a:gd name="connsiteY0" fmla="*/ 2041525 h 2571750"/>
                <a:gd name="connsiteX1" fmla="*/ 271463 w 1887538"/>
                <a:gd name="connsiteY1" fmla="*/ 2085975 h 2571750"/>
                <a:gd name="connsiteX2" fmla="*/ 316700 w 1887538"/>
                <a:gd name="connsiteY2" fmla="*/ 2130425 h 2571750"/>
                <a:gd name="connsiteX3" fmla="*/ 557964 w 1887538"/>
                <a:gd name="connsiteY3" fmla="*/ 2130425 h 2571750"/>
                <a:gd name="connsiteX4" fmla="*/ 580583 w 1887538"/>
                <a:gd name="connsiteY4" fmla="*/ 2130425 h 2571750"/>
                <a:gd name="connsiteX5" fmla="*/ 614511 w 1887538"/>
                <a:gd name="connsiteY5" fmla="*/ 2130425 h 2571750"/>
                <a:gd name="connsiteX6" fmla="*/ 618281 w 1887538"/>
                <a:gd name="connsiteY6" fmla="*/ 2130425 h 2571750"/>
                <a:gd name="connsiteX7" fmla="*/ 1564489 w 1887538"/>
                <a:gd name="connsiteY7" fmla="*/ 2130425 h 2571750"/>
                <a:gd name="connsiteX8" fmla="*/ 1609726 w 1887538"/>
                <a:gd name="connsiteY8" fmla="*/ 2085975 h 2571750"/>
                <a:gd name="connsiteX9" fmla="*/ 1564489 w 1887538"/>
                <a:gd name="connsiteY9" fmla="*/ 2041525 h 2571750"/>
                <a:gd name="connsiteX10" fmla="*/ 618281 w 1887538"/>
                <a:gd name="connsiteY10" fmla="*/ 2041525 h 2571750"/>
                <a:gd name="connsiteX11" fmla="*/ 610741 w 1887538"/>
                <a:gd name="connsiteY11" fmla="*/ 2041525 h 2571750"/>
                <a:gd name="connsiteX12" fmla="*/ 573043 w 1887538"/>
                <a:gd name="connsiteY12" fmla="*/ 2041525 h 2571750"/>
                <a:gd name="connsiteX13" fmla="*/ 557964 w 1887538"/>
                <a:gd name="connsiteY13" fmla="*/ 2041525 h 2571750"/>
                <a:gd name="connsiteX14" fmla="*/ 316700 w 1887538"/>
                <a:gd name="connsiteY14" fmla="*/ 2041525 h 2571750"/>
                <a:gd name="connsiteX15" fmla="*/ 316700 w 1887538"/>
                <a:gd name="connsiteY15" fmla="*/ 1646237 h 2571750"/>
                <a:gd name="connsiteX16" fmla="*/ 271463 w 1887538"/>
                <a:gd name="connsiteY16" fmla="*/ 1694942 h 2571750"/>
                <a:gd name="connsiteX17" fmla="*/ 316700 w 1887538"/>
                <a:gd name="connsiteY17" fmla="*/ 1739900 h 2571750"/>
                <a:gd name="connsiteX18" fmla="*/ 557964 w 1887538"/>
                <a:gd name="connsiteY18" fmla="*/ 1739900 h 2571750"/>
                <a:gd name="connsiteX19" fmla="*/ 580583 w 1887538"/>
                <a:gd name="connsiteY19" fmla="*/ 1739900 h 2571750"/>
                <a:gd name="connsiteX20" fmla="*/ 614511 w 1887538"/>
                <a:gd name="connsiteY20" fmla="*/ 1739900 h 2571750"/>
                <a:gd name="connsiteX21" fmla="*/ 618281 w 1887538"/>
                <a:gd name="connsiteY21" fmla="*/ 1739900 h 2571750"/>
                <a:gd name="connsiteX22" fmla="*/ 1564489 w 1887538"/>
                <a:gd name="connsiteY22" fmla="*/ 1739900 h 2571750"/>
                <a:gd name="connsiteX23" fmla="*/ 1609726 w 1887538"/>
                <a:gd name="connsiteY23" fmla="*/ 1694942 h 2571750"/>
                <a:gd name="connsiteX24" fmla="*/ 1564489 w 1887538"/>
                <a:gd name="connsiteY24" fmla="*/ 1646237 h 2571750"/>
                <a:gd name="connsiteX25" fmla="*/ 618281 w 1887538"/>
                <a:gd name="connsiteY25" fmla="*/ 1646237 h 2571750"/>
                <a:gd name="connsiteX26" fmla="*/ 610741 w 1887538"/>
                <a:gd name="connsiteY26" fmla="*/ 1646237 h 2571750"/>
                <a:gd name="connsiteX27" fmla="*/ 573043 w 1887538"/>
                <a:gd name="connsiteY27" fmla="*/ 1646237 h 2571750"/>
                <a:gd name="connsiteX28" fmla="*/ 557964 w 1887538"/>
                <a:gd name="connsiteY28" fmla="*/ 1646237 h 2571750"/>
                <a:gd name="connsiteX29" fmla="*/ 316700 w 1887538"/>
                <a:gd name="connsiteY29" fmla="*/ 1646237 h 2571750"/>
                <a:gd name="connsiteX30" fmla="*/ 316700 w 1887538"/>
                <a:gd name="connsiteY30" fmla="*/ 1249362 h 2571750"/>
                <a:gd name="connsiteX31" fmla="*/ 271463 w 1887538"/>
                <a:gd name="connsiteY31" fmla="*/ 1298892 h 2571750"/>
                <a:gd name="connsiteX32" fmla="*/ 316700 w 1887538"/>
                <a:gd name="connsiteY32" fmla="*/ 1344612 h 2571750"/>
                <a:gd name="connsiteX33" fmla="*/ 557964 w 1887538"/>
                <a:gd name="connsiteY33" fmla="*/ 1344612 h 2571750"/>
                <a:gd name="connsiteX34" fmla="*/ 580583 w 1887538"/>
                <a:gd name="connsiteY34" fmla="*/ 1344612 h 2571750"/>
                <a:gd name="connsiteX35" fmla="*/ 614511 w 1887538"/>
                <a:gd name="connsiteY35" fmla="*/ 1344612 h 2571750"/>
                <a:gd name="connsiteX36" fmla="*/ 618281 w 1887538"/>
                <a:gd name="connsiteY36" fmla="*/ 1344612 h 2571750"/>
                <a:gd name="connsiteX37" fmla="*/ 1564489 w 1887538"/>
                <a:gd name="connsiteY37" fmla="*/ 1344612 h 2571750"/>
                <a:gd name="connsiteX38" fmla="*/ 1609726 w 1887538"/>
                <a:gd name="connsiteY38" fmla="*/ 1298892 h 2571750"/>
                <a:gd name="connsiteX39" fmla="*/ 1564489 w 1887538"/>
                <a:gd name="connsiteY39" fmla="*/ 1249362 h 2571750"/>
                <a:gd name="connsiteX40" fmla="*/ 618281 w 1887538"/>
                <a:gd name="connsiteY40" fmla="*/ 1249362 h 2571750"/>
                <a:gd name="connsiteX41" fmla="*/ 610741 w 1887538"/>
                <a:gd name="connsiteY41" fmla="*/ 1249362 h 2571750"/>
                <a:gd name="connsiteX42" fmla="*/ 573043 w 1887538"/>
                <a:gd name="connsiteY42" fmla="*/ 1249362 h 2571750"/>
                <a:gd name="connsiteX43" fmla="*/ 557964 w 1887538"/>
                <a:gd name="connsiteY43" fmla="*/ 1249362 h 2571750"/>
                <a:gd name="connsiteX44" fmla="*/ 316700 w 1887538"/>
                <a:gd name="connsiteY44" fmla="*/ 1249362 h 2571750"/>
                <a:gd name="connsiteX45" fmla="*/ 1220789 w 1887538"/>
                <a:gd name="connsiteY45" fmla="*/ 41276 h 2571750"/>
                <a:gd name="connsiteX46" fmla="*/ 1843089 w 1887538"/>
                <a:gd name="connsiteY46" fmla="*/ 639764 h 2571750"/>
                <a:gd name="connsiteX47" fmla="*/ 1220789 w 1887538"/>
                <a:gd name="connsiteY47" fmla="*/ 639764 h 2571750"/>
                <a:gd name="connsiteX48" fmla="*/ 56513 w 1887538"/>
                <a:gd name="connsiteY48" fmla="*/ 0 h 2571750"/>
                <a:gd name="connsiteX49" fmla="*/ 557596 w 1887538"/>
                <a:gd name="connsiteY49" fmla="*/ 0 h 2571750"/>
                <a:gd name="connsiteX50" fmla="*/ 587736 w 1887538"/>
                <a:gd name="connsiteY50" fmla="*/ 0 h 2571750"/>
                <a:gd name="connsiteX51" fmla="*/ 610342 w 1887538"/>
                <a:gd name="connsiteY51" fmla="*/ 0 h 2571750"/>
                <a:gd name="connsiteX52" fmla="*/ 617877 w 1887538"/>
                <a:gd name="connsiteY52" fmla="*/ 0 h 2571750"/>
                <a:gd name="connsiteX53" fmla="*/ 1115192 w 1887538"/>
                <a:gd name="connsiteY53" fmla="*/ 0 h 2571750"/>
                <a:gd name="connsiteX54" fmla="*/ 1130262 w 1887538"/>
                <a:gd name="connsiteY54" fmla="*/ 0 h 2571750"/>
                <a:gd name="connsiteX55" fmla="*/ 1130262 w 1887538"/>
                <a:gd name="connsiteY55" fmla="*/ 681532 h 2571750"/>
                <a:gd name="connsiteX56" fmla="*/ 1175473 w 1887538"/>
                <a:gd name="connsiteY56" fmla="*/ 726717 h 2571750"/>
                <a:gd name="connsiteX57" fmla="*/ 1887538 w 1887538"/>
                <a:gd name="connsiteY57" fmla="*/ 726717 h 2571750"/>
                <a:gd name="connsiteX58" fmla="*/ 1887538 w 1887538"/>
                <a:gd name="connsiteY58" fmla="*/ 745544 h 2571750"/>
                <a:gd name="connsiteX59" fmla="*/ 1887538 w 1887538"/>
                <a:gd name="connsiteY59" fmla="*/ 2511504 h 2571750"/>
                <a:gd name="connsiteX60" fmla="*/ 1827257 w 1887538"/>
                <a:gd name="connsiteY60" fmla="*/ 2571750 h 2571750"/>
                <a:gd name="connsiteX61" fmla="*/ 617877 w 1887538"/>
                <a:gd name="connsiteY61" fmla="*/ 2571750 h 2571750"/>
                <a:gd name="connsiteX62" fmla="*/ 576434 w 1887538"/>
                <a:gd name="connsiteY62" fmla="*/ 2571750 h 2571750"/>
                <a:gd name="connsiteX63" fmla="*/ 557596 w 1887538"/>
                <a:gd name="connsiteY63" fmla="*/ 2571750 h 2571750"/>
                <a:gd name="connsiteX64" fmla="*/ 56513 w 1887538"/>
                <a:gd name="connsiteY64" fmla="*/ 2571750 h 2571750"/>
                <a:gd name="connsiteX65" fmla="*/ 0 w 1887538"/>
                <a:gd name="connsiteY65" fmla="*/ 2511504 h 2571750"/>
                <a:gd name="connsiteX66" fmla="*/ 0 w 1887538"/>
                <a:gd name="connsiteY66" fmla="*/ 982762 h 2571750"/>
                <a:gd name="connsiteX67" fmla="*/ 851464 w 1887538"/>
                <a:gd name="connsiteY67" fmla="*/ 982762 h 2571750"/>
                <a:gd name="connsiteX68" fmla="*/ 941885 w 1887538"/>
                <a:gd name="connsiteY68" fmla="*/ 892393 h 2571750"/>
                <a:gd name="connsiteX69" fmla="*/ 941885 w 1887538"/>
                <a:gd name="connsiteY69" fmla="*/ 350180 h 2571750"/>
                <a:gd name="connsiteX70" fmla="*/ 851464 w 1887538"/>
                <a:gd name="connsiteY70" fmla="*/ 259811 h 2571750"/>
                <a:gd name="connsiteX71" fmla="*/ 0 w 1887538"/>
                <a:gd name="connsiteY71" fmla="*/ 259811 h 2571750"/>
                <a:gd name="connsiteX72" fmla="*/ 0 w 1887538"/>
                <a:gd name="connsiteY72" fmla="*/ 60246 h 2571750"/>
                <a:gd name="connsiteX73" fmla="*/ 56513 w 1887538"/>
                <a:gd name="connsiteY73" fmla="*/ 0 h 257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1887538" h="2571750">
                  <a:moveTo>
                    <a:pt x="316700" y="2041525"/>
                  </a:moveTo>
                  <a:cubicBezTo>
                    <a:pt x="290312" y="2041525"/>
                    <a:pt x="271463" y="2060046"/>
                    <a:pt x="271463" y="2085975"/>
                  </a:cubicBezTo>
                  <a:cubicBezTo>
                    <a:pt x="271463" y="2111904"/>
                    <a:pt x="290312" y="2130425"/>
                    <a:pt x="316700" y="2130425"/>
                  </a:cubicBezTo>
                  <a:cubicBezTo>
                    <a:pt x="441102" y="2130425"/>
                    <a:pt x="512727" y="2130425"/>
                    <a:pt x="557964" y="2130425"/>
                  </a:cubicBezTo>
                  <a:cubicBezTo>
                    <a:pt x="565504" y="2130425"/>
                    <a:pt x="573043" y="2130425"/>
                    <a:pt x="580583" y="2130425"/>
                  </a:cubicBezTo>
                  <a:cubicBezTo>
                    <a:pt x="580583" y="2130425"/>
                    <a:pt x="580583" y="2130425"/>
                    <a:pt x="614511" y="2130425"/>
                  </a:cubicBezTo>
                  <a:cubicBezTo>
                    <a:pt x="618281" y="2130425"/>
                    <a:pt x="618281" y="2130425"/>
                    <a:pt x="618281" y="2130425"/>
                  </a:cubicBezTo>
                  <a:cubicBezTo>
                    <a:pt x="1556949" y="2130425"/>
                    <a:pt x="1564489" y="2130425"/>
                    <a:pt x="1564489" y="2130425"/>
                  </a:cubicBezTo>
                  <a:cubicBezTo>
                    <a:pt x="1590877" y="2130425"/>
                    <a:pt x="1609726" y="2111904"/>
                    <a:pt x="1609726" y="2085975"/>
                  </a:cubicBezTo>
                  <a:cubicBezTo>
                    <a:pt x="1609726" y="2060046"/>
                    <a:pt x="1590877" y="2041525"/>
                    <a:pt x="1564489" y="2041525"/>
                  </a:cubicBezTo>
                  <a:cubicBezTo>
                    <a:pt x="957558" y="2041525"/>
                    <a:pt x="716294" y="2041525"/>
                    <a:pt x="618281" y="2041525"/>
                  </a:cubicBezTo>
                  <a:cubicBezTo>
                    <a:pt x="618281" y="2041525"/>
                    <a:pt x="618281" y="2041525"/>
                    <a:pt x="610741" y="2041525"/>
                  </a:cubicBezTo>
                  <a:cubicBezTo>
                    <a:pt x="610741" y="2041525"/>
                    <a:pt x="610741" y="2041525"/>
                    <a:pt x="573043" y="2041525"/>
                  </a:cubicBezTo>
                  <a:cubicBezTo>
                    <a:pt x="573043" y="2041525"/>
                    <a:pt x="573043" y="2041525"/>
                    <a:pt x="557964" y="2041525"/>
                  </a:cubicBezTo>
                  <a:cubicBezTo>
                    <a:pt x="316700" y="2041525"/>
                    <a:pt x="316700" y="2041525"/>
                    <a:pt x="316700" y="2041525"/>
                  </a:cubicBezTo>
                  <a:close/>
                  <a:moveTo>
                    <a:pt x="316700" y="1646237"/>
                  </a:moveTo>
                  <a:cubicBezTo>
                    <a:pt x="290312" y="1646237"/>
                    <a:pt x="271463" y="1668716"/>
                    <a:pt x="271463" y="1694942"/>
                  </a:cubicBezTo>
                  <a:cubicBezTo>
                    <a:pt x="271463" y="1717421"/>
                    <a:pt x="290312" y="1739900"/>
                    <a:pt x="316700" y="1739900"/>
                  </a:cubicBezTo>
                  <a:cubicBezTo>
                    <a:pt x="441102" y="1739900"/>
                    <a:pt x="512727" y="1739900"/>
                    <a:pt x="557964" y="1739900"/>
                  </a:cubicBezTo>
                  <a:cubicBezTo>
                    <a:pt x="565504" y="1739900"/>
                    <a:pt x="573043" y="1739900"/>
                    <a:pt x="580583" y="1739900"/>
                  </a:cubicBezTo>
                  <a:cubicBezTo>
                    <a:pt x="580583" y="1739900"/>
                    <a:pt x="580583" y="1739900"/>
                    <a:pt x="614511" y="1739900"/>
                  </a:cubicBezTo>
                  <a:cubicBezTo>
                    <a:pt x="614511" y="1739900"/>
                    <a:pt x="614511" y="1739900"/>
                    <a:pt x="618281" y="1739900"/>
                  </a:cubicBezTo>
                  <a:cubicBezTo>
                    <a:pt x="1556949" y="1739900"/>
                    <a:pt x="1564489" y="1739900"/>
                    <a:pt x="1564489" y="1739900"/>
                  </a:cubicBezTo>
                  <a:cubicBezTo>
                    <a:pt x="1590877" y="1739900"/>
                    <a:pt x="1609726" y="1717421"/>
                    <a:pt x="1609726" y="1694942"/>
                  </a:cubicBezTo>
                  <a:cubicBezTo>
                    <a:pt x="1609726" y="1668716"/>
                    <a:pt x="1590877" y="1646237"/>
                    <a:pt x="1564489" y="1646237"/>
                  </a:cubicBezTo>
                  <a:cubicBezTo>
                    <a:pt x="957558" y="1646237"/>
                    <a:pt x="716294" y="1646237"/>
                    <a:pt x="618281" y="1646237"/>
                  </a:cubicBezTo>
                  <a:cubicBezTo>
                    <a:pt x="618281" y="1646237"/>
                    <a:pt x="618281" y="1646237"/>
                    <a:pt x="610741" y="1646237"/>
                  </a:cubicBezTo>
                  <a:cubicBezTo>
                    <a:pt x="610741" y="1646237"/>
                    <a:pt x="610741" y="1646237"/>
                    <a:pt x="573043" y="1646237"/>
                  </a:cubicBezTo>
                  <a:cubicBezTo>
                    <a:pt x="573043" y="1646237"/>
                    <a:pt x="573043" y="1646237"/>
                    <a:pt x="557964" y="1646237"/>
                  </a:cubicBezTo>
                  <a:cubicBezTo>
                    <a:pt x="316700" y="1646237"/>
                    <a:pt x="316700" y="1646237"/>
                    <a:pt x="316700" y="1646237"/>
                  </a:cubicBezTo>
                  <a:close/>
                  <a:moveTo>
                    <a:pt x="316700" y="1249362"/>
                  </a:moveTo>
                  <a:cubicBezTo>
                    <a:pt x="290312" y="1249362"/>
                    <a:pt x="271463" y="1272222"/>
                    <a:pt x="271463" y="1298892"/>
                  </a:cubicBezTo>
                  <a:cubicBezTo>
                    <a:pt x="271463" y="1321752"/>
                    <a:pt x="290312" y="1344612"/>
                    <a:pt x="316700" y="1344612"/>
                  </a:cubicBezTo>
                  <a:cubicBezTo>
                    <a:pt x="441102" y="1344612"/>
                    <a:pt x="512727" y="1344612"/>
                    <a:pt x="557964" y="1344612"/>
                  </a:cubicBezTo>
                  <a:cubicBezTo>
                    <a:pt x="565504" y="1344612"/>
                    <a:pt x="573043" y="1344612"/>
                    <a:pt x="580583" y="1344612"/>
                  </a:cubicBezTo>
                  <a:cubicBezTo>
                    <a:pt x="580583" y="1344612"/>
                    <a:pt x="580583" y="1344612"/>
                    <a:pt x="614511" y="1344612"/>
                  </a:cubicBezTo>
                  <a:cubicBezTo>
                    <a:pt x="618281" y="1344612"/>
                    <a:pt x="618281" y="1344612"/>
                    <a:pt x="618281" y="1344612"/>
                  </a:cubicBezTo>
                  <a:cubicBezTo>
                    <a:pt x="1556949" y="1344612"/>
                    <a:pt x="1564489" y="1344612"/>
                    <a:pt x="1564489" y="1344612"/>
                  </a:cubicBezTo>
                  <a:cubicBezTo>
                    <a:pt x="1590877" y="1344612"/>
                    <a:pt x="1609726" y="1321752"/>
                    <a:pt x="1609726" y="1298892"/>
                  </a:cubicBezTo>
                  <a:cubicBezTo>
                    <a:pt x="1609726" y="1272222"/>
                    <a:pt x="1590877" y="1249362"/>
                    <a:pt x="1564489" y="1249362"/>
                  </a:cubicBezTo>
                  <a:cubicBezTo>
                    <a:pt x="957558" y="1249362"/>
                    <a:pt x="716294" y="1249362"/>
                    <a:pt x="618281" y="1249362"/>
                  </a:cubicBezTo>
                  <a:cubicBezTo>
                    <a:pt x="618281" y="1249362"/>
                    <a:pt x="618281" y="1249362"/>
                    <a:pt x="610741" y="1249362"/>
                  </a:cubicBezTo>
                  <a:cubicBezTo>
                    <a:pt x="610741" y="1249362"/>
                    <a:pt x="610741" y="1249362"/>
                    <a:pt x="573043" y="1249362"/>
                  </a:cubicBezTo>
                  <a:cubicBezTo>
                    <a:pt x="573043" y="1249362"/>
                    <a:pt x="573043" y="1249362"/>
                    <a:pt x="557964" y="1249362"/>
                  </a:cubicBezTo>
                  <a:cubicBezTo>
                    <a:pt x="316700" y="1249362"/>
                    <a:pt x="316700" y="1249362"/>
                    <a:pt x="316700" y="1249362"/>
                  </a:cubicBezTo>
                  <a:close/>
                  <a:moveTo>
                    <a:pt x="1220789" y="41276"/>
                  </a:moveTo>
                  <a:lnTo>
                    <a:pt x="1843089" y="639764"/>
                  </a:lnTo>
                  <a:lnTo>
                    <a:pt x="1220789" y="639764"/>
                  </a:lnTo>
                  <a:close/>
                  <a:moveTo>
                    <a:pt x="56513" y="0"/>
                  </a:moveTo>
                  <a:cubicBezTo>
                    <a:pt x="346614" y="0"/>
                    <a:pt x="489780" y="0"/>
                    <a:pt x="557596" y="0"/>
                  </a:cubicBezTo>
                  <a:cubicBezTo>
                    <a:pt x="568899" y="0"/>
                    <a:pt x="580201" y="0"/>
                    <a:pt x="587736" y="0"/>
                  </a:cubicBezTo>
                  <a:cubicBezTo>
                    <a:pt x="587736" y="0"/>
                    <a:pt x="587736" y="0"/>
                    <a:pt x="610342" y="0"/>
                  </a:cubicBezTo>
                  <a:cubicBezTo>
                    <a:pt x="610342" y="0"/>
                    <a:pt x="610342" y="0"/>
                    <a:pt x="617877" y="0"/>
                  </a:cubicBezTo>
                  <a:cubicBezTo>
                    <a:pt x="1111425" y="0"/>
                    <a:pt x="1115192" y="0"/>
                    <a:pt x="1115192" y="0"/>
                  </a:cubicBezTo>
                  <a:cubicBezTo>
                    <a:pt x="1122727" y="0"/>
                    <a:pt x="1126495" y="0"/>
                    <a:pt x="1130262" y="0"/>
                  </a:cubicBezTo>
                  <a:cubicBezTo>
                    <a:pt x="1130262" y="677767"/>
                    <a:pt x="1130262" y="681532"/>
                    <a:pt x="1130262" y="681532"/>
                  </a:cubicBezTo>
                  <a:cubicBezTo>
                    <a:pt x="1130262" y="707890"/>
                    <a:pt x="1152868" y="726717"/>
                    <a:pt x="1175473" y="726717"/>
                  </a:cubicBezTo>
                  <a:cubicBezTo>
                    <a:pt x="1880003" y="726717"/>
                    <a:pt x="1887538" y="726717"/>
                    <a:pt x="1887538" y="726717"/>
                  </a:cubicBezTo>
                  <a:cubicBezTo>
                    <a:pt x="1887538" y="734248"/>
                    <a:pt x="1887538" y="738013"/>
                    <a:pt x="1887538" y="745544"/>
                  </a:cubicBezTo>
                  <a:cubicBezTo>
                    <a:pt x="1887538" y="2500208"/>
                    <a:pt x="1887538" y="2511504"/>
                    <a:pt x="1887538" y="2511504"/>
                  </a:cubicBezTo>
                  <a:cubicBezTo>
                    <a:pt x="1887538" y="2545393"/>
                    <a:pt x="1861165" y="2571750"/>
                    <a:pt x="1827257" y="2571750"/>
                  </a:cubicBezTo>
                  <a:cubicBezTo>
                    <a:pt x="1024771" y="2571750"/>
                    <a:pt x="727135" y="2571750"/>
                    <a:pt x="617877" y="2571750"/>
                  </a:cubicBezTo>
                  <a:cubicBezTo>
                    <a:pt x="617877" y="2571750"/>
                    <a:pt x="617877" y="2571750"/>
                    <a:pt x="576434" y="2571750"/>
                  </a:cubicBezTo>
                  <a:cubicBezTo>
                    <a:pt x="576434" y="2571750"/>
                    <a:pt x="576434" y="2571750"/>
                    <a:pt x="557596" y="2571750"/>
                  </a:cubicBezTo>
                  <a:cubicBezTo>
                    <a:pt x="56513" y="2571750"/>
                    <a:pt x="56513" y="2571750"/>
                    <a:pt x="56513" y="2571750"/>
                  </a:cubicBezTo>
                  <a:cubicBezTo>
                    <a:pt x="26373" y="2571750"/>
                    <a:pt x="0" y="2545393"/>
                    <a:pt x="0" y="2511504"/>
                  </a:cubicBezTo>
                  <a:cubicBezTo>
                    <a:pt x="0" y="1829972"/>
                    <a:pt x="0" y="1340473"/>
                    <a:pt x="0" y="982762"/>
                  </a:cubicBezTo>
                  <a:cubicBezTo>
                    <a:pt x="0" y="982762"/>
                    <a:pt x="0" y="982762"/>
                    <a:pt x="851464" y="982762"/>
                  </a:cubicBezTo>
                  <a:cubicBezTo>
                    <a:pt x="904210" y="982762"/>
                    <a:pt x="941885" y="945109"/>
                    <a:pt x="941885" y="892393"/>
                  </a:cubicBezTo>
                  <a:cubicBezTo>
                    <a:pt x="941885" y="892393"/>
                    <a:pt x="941885" y="892393"/>
                    <a:pt x="941885" y="350180"/>
                  </a:cubicBezTo>
                  <a:cubicBezTo>
                    <a:pt x="941885" y="301230"/>
                    <a:pt x="904210" y="259811"/>
                    <a:pt x="851464" y="259811"/>
                  </a:cubicBezTo>
                  <a:cubicBezTo>
                    <a:pt x="851464" y="259811"/>
                    <a:pt x="851464" y="259811"/>
                    <a:pt x="0" y="259811"/>
                  </a:cubicBezTo>
                  <a:cubicBezTo>
                    <a:pt x="0" y="60246"/>
                    <a:pt x="0" y="60246"/>
                    <a:pt x="0" y="60246"/>
                  </a:cubicBezTo>
                  <a:cubicBezTo>
                    <a:pt x="0" y="26358"/>
                    <a:pt x="26373" y="0"/>
                    <a:pt x="565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98" name="テキスト ボックス 97"/>
            <p:cNvSpPr txBox="1">
              <a:spLocks noChangeAspect="1"/>
            </p:cNvSpPr>
            <p:nvPr/>
          </p:nvSpPr>
          <p:spPr bwMode="gray">
            <a:xfrm>
              <a:off x="-2065933" y="2287202"/>
              <a:ext cx="1096525" cy="359350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 pitchFamily="34" charset="0"/>
                  <a:cs typeface="Verdana" panose="020B0604030504040204" pitchFamily="34" charset="0"/>
                </a:rPr>
                <a:t>kym</a:t>
              </a:r>
            </a:p>
          </p:txBody>
        </p:sp>
      </p:grpSp>
      <p:sp>
        <p:nvSpPr>
          <p:cNvPr id="99" name="ストライプ矢印 98"/>
          <p:cNvSpPr/>
          <p:nvPr/>
        </p:nvSpPr>
        <p:spPr bwMode="auto">
          <a:xfrm>
            <a:off x="3733653" y="5614860"/>
            <a:ext cx="1774477" cy="359468"/>
          </a:xfrm>
          <a:prstGeom prst="stripedRightArrow">
            <a:avLst/>
          </a:prstGeom>
          <a:noFill/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3987455" y="5408040"/>
            <a:ext cx="10886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 err="1"/>
              <a:t>k</a:t>
            </a:r>
            <a:r>
              <a:rPr kumimoji="1" lang="en-US" altLang="ja-JP" sz="1050" dirty="0" err="1" smtClean="0"/>
              <a:t>ym</a:t>
            </a:r>
            <a:r>
              <a:rPr lang="ja-JP" altLang="en-US" sz="1050" dirty="0" smtClean="0"/>
              <a:t> </a:t>
            </a:r>
            <a:r>
              <a:rPr lang="en-US" altLang="ja-JP" sz="1050" dirty="0" smtClean="0"/>
              <a:t>file</a:t>
            </a:r>
            <a:endParaRPr kumimoji="1" lang="ja-JP" altLang="en-US" sz="1050" dirty="0"/>
          </a:p>
        </p:txBody>
      </p:sp>
      <p:cxnSp>
        <p:nvCxnSpPr>
          <p:cNvPr id="101" name="直線コネクタ 100"/>
          <p:cNvCxnSpPr/>
          <p:nvPr/>
        </p:nvCxnSpPr>
        <p:spPr bwMode="auto">
          <a:xfrm>
            <a:off x="1043510" y="4927200"/>
            <a:ext cx="0" cy="1342923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03" name="直線コネクタ 102"/>
          <p:cNvCxnSpPr/>
          <p:nvPr/>
        </p:nvCxnSpPr>
        <p:spPr bwMode="auto">
          <a:xfrm>
            <a:off x="3491850" y="4949502"/>
            <a:ext cx="0" cy="1342923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04" name="直線コネクタ 103"/>
          <p:cNvCxnSpPr/>
          <p:nvPr/>
        </p:nvCxnSpPr>
        <p:spPr bwMode="auto">
          <a:xfrm>
            <a:off x="6612493" y="4927200"/>
            <a:ext cx="0" cy="1342923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05" name="直線コネクタ 104"/>
          <p:cNvCxnSpPr/>
          <p:nvPr/>
        </p:nvCxnSpPr>
        <p:spPr bwMode="auto">
          <a:xfrm>
            <a:off x="9036620" y="4949502"/>
            <a:ext cx="0" cy="1342923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pic>
        <p:nvPicPr>
          <p:cNvPr id="106" name="図 10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061" y="4102068"/>
            <a:ext cx="579170" cy="640135"/>
          </a:xfrm>
          <a:prstGeom prst="rect">
            <a:avLst/>
          </a:prstGeom>
        </p:spPr>
      </p:pic>
      <p:sp>
        <p:nvSpPr>
          <p:cNvPr id="107" name="テキスト ボックス 106"/>
          <p:cNvSpPr txBox="1"/>
          <p:nvPr/>
        </p:nvSpPr>
        <p:spPr>
          <a:xfrm>
            <a:off x="5627570" y="6147012"/>
            <a:ext cx="1021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 smtClean="0"/>
              <a:t>ITA</a:t>
            </a:r>
            <a:r>
              <a:rPr lang="ja-JP" altLang="en-US" sz="1000" dirty="0"/>
              <a:t> </a:t>
            </a:r>
            <a:r>
              <a:rPr lang="en-US" altLang="ja-JP" sz="1000" dirty="0" smtClean="0"/>
              <a:t>Server </a:t>
            </a:r>
            <a:r>
              <a:rPr kumimoji="1" lang="en-US" altLang="ja-JP" sz="1000" dirty="0" smtClean="0"/>
              <a:t>B</a:t>
            </a:r>
            <a:endParaRPr kumimoji="1" lang="ja-JP" altLang="en-US" sz="1000" dirty="0"/>
          </a:p>
        </p:txBody>
      </p:sp>
      <p:sp>
        <p:nvSpPr>
          <p:cNvPr id="108" name="角丸四角形吹き出し 107"/>
          <p:cNvSpPr/>
          <p:nvPr/>
        </p:nvSpPr>
        <p:spPr bwMode="auto">
          <a:xfrm>
            <a:off x="1324230" y="4102068"/>
            <a:ext cx="4831989" cy="504070"/>
          </a:xfrm>
          <a:prstGeom prst="wedgeRoundRectCallout">
            <a:avLst>
              <a:gd name="adj1" fmla="val -49844"/>
              <a:gd name="adj2" fmla="val 70841"/>
              <a:gd name="adj3" fmla="val 16667"/>
            </a:avLst>
          </a:prstGeom>
          <a:noFill/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100" dirty="0" smtClean="0">
                <a:latin typeface="+mn-ea"/>
              </a:rPr>
              <a:t>I want to move only the required menus from the test environment</a:t>
            </a:r>
            <a:br>
              <a:rPr lang="en-US" altLang="ja-JP" sz="1100" dirty="0" smtClean="0">
                <a:latin typeface="+mn-ea"/>
              </a:rPr>
            </a:br>
            <a:r>
              <a:rPr lang="en-US" altLang="ja-JP" sz="1100" dirty="0" smtClean="0">
                <a:latin typeface="+mn-ea"/>
              </a:rPr>
              <a:t>to the main environment (ITA Server B)</a:t>
            </a:r>
            <a:endParaRPr kumimoji="1" lang="ja-JP" altLang="en-US" sz="1100" dirty="0" smtClean="0">
              <a:latin typeface="+mn-ea"/>
            </a:endParaRPr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293806" y="3789050"/>
            <a:ext cx="148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u="sng" dirty="0" smtClean="0"/>
              <a:t>Figure</a:t>
            </a:r>
            <a:endParaRPr kumimoji="1" lang="ja-JP" altLang="en-US" u="sng" dirty="0"/>
          </a:p>
        </p:txBody>
      </p:sp>
      <p:pic>
        <p:nvPicPr>
          <p:cNvPr id="110" name="図 10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308" y="5236663"/>
            <a:ext cx="1952625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図 1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300" y="5433693"/>
            <a:ext cx="1990725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図 1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272" y="4927200"/>
            <a:ext cx="1971675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図 1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550" y="5113649"/>
            <a:ext cx="1952625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図 1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520" y="5341537"/>
            <a:ext cx="1990725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66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タイトル 1"/>
          <p:cNvSpPr txBox="1">
            <a:spLocks/>
          </p:cNvSpPr>
          <p:nvPr/>
        </p:nvSpPr>
        <p:spPr bwMode="gray">
          <a:xfrm>
            <a:off x="179390" y="91201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kern="0" dirty="0" smtClean="0"/>
              <a:t>2.2</a:t>
            </a:r>
            <a:r>
              <a:rPr lang="ja-JP" altLang="en-US" kern="0" dirty="0" smtClean="0"/>
              <a:t> </a:t>
            </a:r>
            <a:r>
              <a:rPr lang="en-US" altLang="ja-JP" kern="0" dirty="0" smtClean="0"/>
              <a:t>Menu overview</a:t>
            </a:r>
            <a:r>
              <a:rPr lang="ja-JP" altLang="en-US" kern="0" dirty="0" smtClean="0"/>
              <a:t>　</a:t>
            </a:r>
            <a:endParaRPr lang="en-US" kern="0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0"/>
          </p:nvPr>
        </p:nvSpPr>
        <p:spPr>
          <a:xfrm>
            <a:off x="179390" y="836640"/>
            <a:ext cx="8784976" cy="5544698"/>
          </a:xfrm>
        </p:spPr>
        <p:txBody>
          <a:bodyPr/>
          <a:lstStyle/>
          <a:p>
            <a:r>
              <a:rPr lang="en-US" altLang="ja-JP" b="1" dirty="0" smtClean="0"/>
              <a:t>Menu overview</a:t>
            </a:r>
            <a:r>
              <a:rPr lang="en-US" altLang="ja-JP" sz="1600" b="1" dirty="0" smtClean="0"/>
              <a:t/>
            </a:r>
            <a:br>
              <a:rPr lang="en-US" altLang="ja-JP" sz="1600" b="1" dirty="0" smtClean="0"/>
            </a:br>
            <a:r>
              <a:rPr lang="en-US" altLang="ja-JP" sz="1600" dirty="0" smtClean="0"/>
              <a:t>Here is an overview of the Export/Import menus and their functions.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kumimoji="1" lang="en-US" altLang="ja-JP" dirty="0" smtClean="0"/>
          </a:p>
        </p:txBody>
      </p:sp>
      <p:grpSp>
        <p:nvGrpSpPr>
          <p:cNvPr id="46" name="グループ化 45"/>
          <p:cNvGrpSpPr/>
          <p:nvPr/>
        </p:nvGrpSpPr>
        <p:grpSpPr>
          <a:xfrm>
            <a:off x="2555720" y="2473133"/>
            <a:ext cx="5040700" cy="307777"/>
            <a:chOff x="2555720" y="2348850"/>
            <a:chExt cx="5040700" cy="307777"/>
          </a:xfrm>
        </p:grpSpPr>
        <p:cxnSp>
          <p:nvCxnSpPr>
            <p:cNvPr id="43" name="直線コネクタ 42"/>
            <p:cNvCxnSpPr/>
            <p:nvPr/>
          </p:nvCxnSpPr>
          <p:spPr bwMode="auto">
            <a:xfrm>
              <a:off x="2555720" y="2492870"/>
              <a:ext cx="792110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alpha val="9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5" name="テキスト ボックス 44"/>
            <p:cNvSpPr txBox="1"/>
            <p:nvPr/>
          </p:nvSpPr>
          <p:spPr>
            <a:xfrm>
              <a:off x="3419840" y="2348850"/>
              <a:ext cx="41765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 smtClean="0"/>
                <a:t>Select and export Menus</a:t>
              </a:r>
              <a:endParaRPr kumimoji="1" lang="ja-JP" altLang="en-US" sz="1400" dirty="0"/>
            </a:p>
          </p:txBody>
        </p:sp>
      </p:grpSp>
      <p:grpSp>
        <p:nvGrpSpPr>
          <p:cNvPr id="58" name="グループ化 57"/>
          <p:cNvGrpSpPr/>
          <p:nvPr/>
        </p:nvGrpSpPr>
        <p:grpSpPr>
          <a:xfrm>
            <a:off x="2555720" y="3027297"/>
            <a:ext cx="5688790" cy="307777"/>
            <a:chOff x="2555720" y="2348850"/>
            <a:chExt cx="5688790" cy="307777"/>
          </a:xfrm>
        </p:grpSpPr>
        <p:cxnSp>
          <p:nvCxnSpPr>
            <p:cNvPr id="59" name="直線コネクタ 58"/>
            <p:cNvCxnSpPr/>
            <p:nvPr/>
          </p:nvCxnSpPr>
          <p:spPr bwMode="auto">
            <a:xfrm>
              <a:off x="2555720" y="2492870"/>
              <a:ext cx="792110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0" name="テキスト ボックス 59"/>
            <p:cNvSpPr txBox="1"/>
            <p:nvPr/>
          </p:nvSpPr>
          <p:spPr>
            <a:xfrm>
              <a:off x="3419840" y="2348850"/>
              <a:ext cx="48246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 smtClean="0"/>
                <a:t>Import </a:t>
              </a:r>
              <a:r>
                <a:rPr lang="en-US" altLang="ja-JP" sz="1400" dirty="0"/>
                <a:t>files exported in "Export </a:t>
              </a:r>
              <a:r>
                <a:rPr lang="en-US" altLang="ja-JP" sz="1400" dirty="0" smtClean="0"/>
                <a:t>menu</a:t>
              </a:r>
              <a:r>
                <a:rPr lang="en-US" altLang="ja-JP" sz="1400" dirty="0"/>
                <a:t>".</a:t>
              </a:r>
              <a:endParaRPr kumimoji="1" lang="ja-JP" altLang="en-US" sz="1400" dirty="0"/>
            </a:p>
          </p:txBody>
        </p:sp>
      </p:grpSp>
      <p:grpSp>
        <p:nvGrpSpPr>
          <p:cNvPr id="61" name="グループ化 60"/>
          <p:cNvGrpSpPr/>
          <p:nvPr/>
        </p:nvGrpSpPr>
        <p:grpSpPr>
          <a:xfrm>
            <a:off x="2555720" y="3553870"/>
            <a:ext cx="5040700" cy="523220"/>
            <a:chOff x="2555720" y="2348850"/>
            <a:chExt cx="5040700" cy="523220"/>
          </a:xfrm>
        </p:grpSpPr>
        <p:cxnSp>
          <p:nvCxnSpPr>
            <p:cNvPr id="62" name="直線コネクタ 61"/>
            <p:cNvCxnSpPr/>
            <p:nvPr/>
          </p:nvCxnSpPr>
          <p:spPr bwMode="auto">
            <a:xfrm>
              <a:off x="2555720" y="2492870"/>
              <a:ext cx="792110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3" name="テキスト ボックス 62"/>
            <p:cNvSpPr txBox="1"/>
            <p:nvPr/>
          </p:nvSpPr>
          <p:spPr>
            <a:xfrm>
              <a:off x="3419840" y="2348850"/>
              <a:ext cx="41765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 smtClean="0"/>
                <a:t>Check the Export/Import status and download the data.</a:t>
              </a:r>
              <a:endParaRPr kumimoji="1" lang="ja-JP" altLang="en-US" sz="1400" dirty="0"/>
            </a:p>
          </p:txBody>
        </p:sp>
      </p:grpSp>
      <p:cxnSp>
        <p:nvCxnSpPr>
          <p:cNvPr id="73" name="直線コネクタ 72"/>
          <p:cNvCxnSpPr/>
          <p:nvPr/>
        </p:nvCxnSpPr>
        <p:spPr bwMode="auto">
          <a:xfrm>
            <a:off x="2555720" y="2204830"/>
            <a:ext cx="5400750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5" name="直線コネクタ 74"/>
          <p:cNvCxnSpPr/>
          <p:nvPr/>
        </p:nvCxnSpPr>
        <p:spPr bwMode="auto">
          <a:xfrm>
            <a:off x="2555720" y="4077090"/>
            <a:ext cx="5400750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243" y="1890375"/>
            <a:ext cx="2229959" cy="213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55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2.4 </a:t>
            </a:r>
            <a:r>
              <a:rPr lang="en-US" altLang="ja-JP" dirty="0" smtClean="0"/>
              <a:t>Work flow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 smtClean="0"/>
              <a:t>Work flow</a:t>
            </a:r>
            <a:endParaRPr kumimoji="1" lang="en-US" altLang="ja-JP" b="1" dirty="0" smtClean="0"/>
          </a:p>
          <a:p>
            <a:pPr marL="180000" lvl="1" indent="0">
              <a:buNone/>
            </a:pPr>
            <a:r>
              <a:rPr lang="en-US" altLang="ja-JP" dirty="0" smtClean="0"/>
              <a:t>The export/import workflow is </a:t>
            </a:r>
            <a:r>
              <a:rPr lang="en-US" altLang="ja-JP" dirty="0"/>
              <a:t>as follows.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/>
              <a:t>The practice document goes through the operations in more detail.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390040" y="2156689"/>
            <a:ext cx="8270180" cy="487269"/>
          </a:xfrm>
          <a:prstGeom prst="rect">
            <a:avLst/>
          </a:prstGeom>
          <a:solidFill>
            <a:srgbClr val="00206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1. </a:t>
            </a:r>
            <a:r>
              <a:rPr lang="en-US" altLang="ja-JP" b="1" dirty="0" smtClean="0">
                <a:solidFill>
                  <a:schemeClr val="bg1"/>
                </a:solidFill>
                <a:latin typeface="+mn-ea"/>
              </a:rPr>
              <a:t>Export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329740" y="2216735"/>
            <a:ext cx="424859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Export menu</a:t>
            </a:r>
            <a:endParaRPr kumimoji="1" lang="ja-JP" altLang="en-US" sz="1400" dirty="0"/>
          </a:p>
        </p:txBody>
      </p:sp>
      <p:sp>
        <p:nvSpPr>
          <p:cNvPr id="5" name="正方形/長方形 4"/>
          <p:cNvSpPr/>
          <p:nvPr/>
        </p:nvSpPr>
        <p:spPr bwMode="auto">
          <a:xfrm>
            <a:off x="390040" y="3112372"/>
            <a:ext cx="8286530" cy="499801"/>
          </a:xfrm>
          <a:prstGeom prst="rect">
            <a:avLst/>
          </a:prstGeom>
          <a:solidFill>
            <a:srgbClr val="00206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b="1" dirty="0">
                <a:solidFill>
                  <a:schemeClr val="bg1"/>
                </a:solidFill>
                <a:latin typeface="+mn-ea"/>
              </a:rPr>
              <a:t>2</a:t>
            </a:r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. Download </a:t>
            </a:r>
            <a:r>
              <a:rPr lang="en-US" altLang="ja-JP" b="1" dirty="0" err="1">
                <a:solidFill>
                  <a:schemeClr val="bg1"/>
                </a:solidFill>
                <a:latin typeface="+mn-ea"/>
              </a:rPr>
              <a:t>k</a:t>
            </a:r>
            <a:r>
              <a:rPr lang="en-US" altLang="ja-JP" b="1" dirty="0" err="1" smtClean="0">
                <a:solidFill>
                  <a:schemeClr val="bg1"/>
                </a:solidFill>
                <a:latin typeface="+mn-ea"/>
              </a:rPr>
              <a:t>ym</a:t>
            </a:r>
            <a:r>
              <a:rPr lang="ja-JP" altLang="en-US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b="1" dirty="0" smtClean="0">
                <a:solidFill>
                  <a:schemeClr val="bg1"/>
                </a:solidFill>
                <a:latin typeface="+mn-ea"/>
              </a:rPr>
              <a:t>file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346090" y="3179548"/>
            <a:ext cx="424859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Export/Import list</a:t>
            </a:r>
            <a:endParaRPr kumimoji="1" lang="ja-JP" altLang="en-US" sz="1400" dirty="0"/>
          </a:p>
        </p:txBody>
      </p:sp>
      <p:sp>
        <p:nvSpPr>
          <p:cNvPr id="7" name="正方形/長方形 6"/>
          <p:cNvSpPr/>
          <p:nvPr/>
        </p:nvSpPr>
        <p:spPr bwMode="auto">
          <a:xfrm>
            <a:off x="390040" y="4288028"/>
            <a:ext cx="8286530" cy="512144"/>
          </a:xfrm>
          <a:prstGeom prst="rect">
            <a:avLst/>
          </a:prstGeom>
          <a:solidFill>
            <a:srgbClr val="00206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3. </a:t>
            </a:r>
            <a:r>
              <a:rPr lang="en-US" altLang="ja-JP" b="1" dirty="0" smtClean="0">
                <a:solidFill>
                  <a:schemeClr val="bg1"/>
                </a:solidFill>
                <a:latin typeface="+mn-ea"/>
              </a:rPr>
              <a:t>Import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346090" y="4376599"/>
            <a:ext cx="424859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Import menu</a:t>
            </a:r>
            <a:endParaRPr kumimoji="1" lang="ja-JP" altLang="en-US" sz="1400" dirty="0"/>
          </a:p>
        </p:txBody>
      </p:sp>
      <p:sp>
        <p:nvSpPr>
          <p:cNvPr id="6" name="正方形/長方形 5"/>
          <p:cNvSpPr/>
          <p:nvPr/>
        </p:nvSpPr>
        <p:spPr bwMode="auto">
          <a:xfrm>
            <a:off x="390040" y="5364040"/>
            <a:ext cx="8286530" cy="523793"/>
          </a:xfrm>
          <a:prstGeom prst="rect">
            <a:avLst/>
          </a:prstGeom>
          <a:solidFill>
            <a:srgbClr val="00206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b="1" dirty="0" smtClean="0">
                <a:solidFill>
                  <a:schemeClr val="bg1"/>
                </a:solidFill>
                <a:latin typeface="+mn-ea"/>
              </a:rPr>
              <a:t>4</a:t>
            </a:r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. Check Import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346090" y="5425543"/>
            <a:ext cx="424859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Export/Import list</a:t>
            </a:r>
            <a:endParaRPr kumimoji="1" lang="ja-JP" altLang="en-US" sz="1400" dirty="0"/>
          </a:p>
        </p:txBody>
      </p:sp>
      <p:sp>
        <p:nvSpPr>
          <p:cNvPr id="22" name="二等辺三角形 21"/>
          <p:cNvSpPr/>
          <p:nvPr/>
        </p:nvSpPr>
        <p:spPr bwMode="auto">
          <a:xfrm flipV="1">
            <a:off x="2047235" y="2809029"/>
            <a:ext cx="216030" cy="205536"/>
          </a:xfrm>
          <a:prstGeom prst="triangle">
            <a:avLst/>
          </a:prstGeom>
          <a:solidFill>
            <a:schemeClr val="bg2">
              <a:lumMod val="6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3" name="二等辺三角形 22"/>
          <p:cNvSpPr/>
          <p:nvPr/>
        </p:nvSpPr>
        <p:spPr bwMode="auto">
          <a:xfrm flipV="1">
            <a:off x="2047235" y="3875051"/>
            <a:ext cx="216030" cy="205536"/>
          </a:xfrm>
          <a:prstGeom prst="triangle">
            <a:avLst/>
          </a:prstGeom>
          <a:solidFill>
            <a:schemeClr val="bg2">
              <a:lumMod val="6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5" name="二等辺三角形 24"/>
          <p:cNvSpPr/>
          <p:nvPr/>
        </p:nvSpPr>
        <p:spPr bwMode="auto">
          <a:xfrm flipV="1">
            <a:off x="2047235" y="5053684"/>
            <a:ext cx="216030" cy="205200"/>
          </a:xfrm>
          <a:prstGeom prst="triangle">
            <a:avLst/>
          </a:prstGeom>
          <a:solidFill>
            <a:schemeClr val="bg2">
              <a:lumMod val="6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416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450" y="2182540"/>
            <a:ext cx="7561050" cy="400950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</a:t>
            </a:r>
            <a:r>
              <a:rPr kumimoji="1" lang="en-US" altLang="ja-JP" dirty="0" smtClean="0"/>
              <a:t>.7 </a:t>
            </a:r>
            <a:r>
              <a:rPr lang="en-US" altLang="ja-JP" dirty="0" smtClean="0"/>
              <a:t>Menu Description (1/3)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Export menu</a:t>
            </a:r>
          </a:p>
          <a:p>
            <a:pPr marL="180000" lvl="1" indent="0">
              <a:buNone/>
            </a:pPr>
            <a:r>
              <a:rPr lang="en-US" altLang="ja-JP" sz="1200" dirty="0"/>
              <a:t>All menus are displayed in a list and can be selected if the user wishes to export </a:t>
            </a:r>
            <a:r>
              <a:rPr lang="en-US" altLang="ja-JP" sz="1200" dirty="0" smtClean="0"/>
              <a:t>them. </a:t>
            </a:r>
            <a:br>
              <a:rPr lang="en-US" altLang="ja-JP" sz="1200" dirty="0" smtClean="0"/>
            </a:br>
            <a:r>
              <a:rPr lang="en-US" altLang="ja-JP" sz="1200" dirty="0" smtClean="0"/>
              <a:t>There </a:t>
            </a:r>
            <a:r>
              <a:rPr lang="en-US" altLang="ja-JP" sz="1200" dirty="0"/>
              <a:t>are two types of modes. One that overwrites all the existing data and one where users can choose </a:t>
            </a:r>
            <a:r>
              <a:rPr lang="en-US" altLang="ja-JP" sz="1200" dirty="0" smtClean="0"/>
              <a:t>whether </a:t>
            </a:r>
            <a:r>
              <a:rPr lang="en-US" altLang="ja-JP" sz="1200" dirty="0"/>
              <a:t>to insert or overwrite data based on unique menu items (</a:t>
            </a:r>
            <a:r>
              <a:rPr lang="en-US" altLang="ja-JP" sz="1200" dirty="0" err="1"/>
              <a:t>ID,No</a:t>
            </a:r>
            <a:r>
              <a:rPr lang="en-US" altLang="ja-JP" sz="1200" dirty="0"/>
              <a:t>, </a:t>
            </a:r>
            <a:r>
              <a:rPr lang="en-US" altLang="ja-JP" sz="1200" dirty="0" err="1"/>
              <a:t>Etc</a:t>
            </a:r>
            <a:r>
              <a:rPr lang="en-US" altLang="ja-JP" sz="1200" dirty="0"/>
              <a:t>)  after a specified time has passed. </a:t>
            </a:r>
          </a:p>
          <a:p>
            <a:pPr marL="180000" lvl="1" indent="0">
              <a:buNone/>
            </a:pPr>
            <a:r>
              <a:rPr lang="en-US" altLang="ja-JP" sz="1200" dirty="0"/>
              <a:t>"Abolition data" decides if you want to include abolished data or not when you import.</a:t>
            </a:r>
            <a:endParaRPr kumimoji="1" lang="en-US" altLang="ja-JP" sz="1200" dirty="0" smtClean="0"/>
          </a:p>
        </p:txBody>
      </p:sp>
      <p:sp>
        <p:nvSpPr>
          <p:cNvPr id="13" name="線吹き出し 1 (枠付き) 12"/>
          <p:cNvSpPr/>
          <p:nvPr/>
        </p:nvSpPr>
        <p:spPr bwMode="auto">
          <a:xfrm>
            <a:off x="3733919" y="3616893"/>
            <a:ext cx="2278281" cy="504070"/>
          </a:xfrm>
          <a:prstGeom prst="borderCallout1">
            <a:avLst>
              <a:gd name="adj1" fmla="val 42937"/>
              <a:gd name="adj2" fmla="val 289"/>
              <a:gd name="adj3" fmla="val 122717"/>
              <a:gd name="adj4" fmla="val -15031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S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elect 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the 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menus to be </a:t>
            </a:r>
          </a:p>
          <a:p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exported 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with the check box.</a:t>
            </a:r>
          </a:p>
        </p:txBody>
      </p:sp>
      <p:sp>
        <p:nvSpPr>
          <p:cNvPr id="20" name="線吹き出し 1 (枠付き) 19"/>
          <p:cNvSpPr/>
          <p:nvPr/>
        </p:nvSpPr>
        <p:spPr bwMode="auto">
          <a:xfrm>
            <a:off x="6012200" y="6107202"/>
            <a:ext cx="1872260" cy="454802"/>
          </a:xfrm>
          <a:prstGeom prst="borderCallout1">
            <a:avLst>
              <a:gd name="adj1" fmla="val 42937"/>
              <a:gd name="adj2" fmla="val 289"/>
              <a:gd name="adj3" fmla="val 128917"/>
              <a:gd name="adj4" fmla="val -24976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Click 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“Export” to execute.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8496" y="5720303"/>
            <a:ext cx="1622113" cy="9732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正方形/長方形 18"/>
          <p:cNvSpPr/>
          <p:nvPr/>
        </p:nvSpPr>
        <p:spPr bwMode="auto">
          <a:xfrm>
            <a:off x="4155179" y="6406014"/>
            <a:ext cx="1224171" cy="21574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6252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1272</Words>
  <Application>Microsoft Office PowerPoint</Application>
  <PresentationFormat>画面に合わせる (4:3)</PresentationFormat>
  <Paragraphs>205</Paragraphs>
  <Slides>23</Slides>
  <Notes>10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23</vt:i4>
      </vt:variant>
    </vt:vector>
  </HeadingPairs>
  <TitlesOfParts>
    <vt:vector size="35" baseType="lpstr">
      <vt:lpstr>HGP創英角ｺﾞｼｯｸUB</vt:lpstr>
      <vt:lpstr>ＭＳ Ｐゴシック</vt:lpstr>
      <vt:lpstr>メイリオ</vt:lpstr>
      <vt:lpstr>游ゴシック</vt:lpstr>
      <vt:lpstr>游ゴシック Light</vt:lpstr>
      <vt:lpstr>Arial</vt:lpstr>
      <vt:lpstr>Calibri</vt:lpstr>
      <vt:lpstr>Tahoma</vt:lpstr>
      <vt:lpstr>Verdana</vt:lpstr>
      <vt:lpstr>Wingdings</vt:lpstr>
      <vt:lpstr>NEC_standard4_3</vt:lpstr>
      <vt:lpstr>デザインの設定</vt:lpstr>
      <vt:lpstr>PowerPoint プレゼンテーション</vt:lpstr>
      <vt:lpstr>Table of contents</vt:lpstr>
      <vt:lpstr>2. Export/Import function</vt:lpstr>
      <vt:lpstr>1.1　Ansible driverについて　X/X</vt:lpstr>
      <vt:lpstr>2. Export/Import function</vt:lpstr>
      <vt:lpstr>PowerPoint プレゼンテーション</vt:lpstr>
      <vt:lpstr>PowerPoint プレゼンテーション</vt:lpstr>
      <vt:lpstr>2.4 Work flow</vt:lpstr>
      <vt:lpstr>2.7 Menu Description (1/3)</vt:lpstr>
      <vt:lpstr>2.7 Menu Description (2/3)</vt:lpstr>
      <vt:lpstr>2.7 Menu Description (3/3)</vt:lpstr>
      <vt:lpstr>2.5 Mode overview (1/3)</vt:lpstr>
      <vt:lpstr>2.5 Mode overview (2/3)</vt:lpstr>
      <vt:lpstr>2.5 Mode overview (3/3)</vt:lpstr>
      <vt:lpstr>3. Excel bulk import/export function</vt:lpstr>
      <vt:lpstr>3.1 Overview　</vt:lpstr>
      <vt:lpstr>3.2 Menu overview</vt:lpstr>
      <vt:lpstr>3.3 Work flow</vt:lpstr>
      <vt:lpstr>3.4 Menu description(1/4)</vt:lpstr>
      <vt:lpstr>3.4 Menu description(2/4)</vt:lpstr>
      <vt:lpstr>3.4 Menu description(3/4)</vt:lpstr>
      <vt:lpstr>3.4 Menu description(4/4)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2022-07-01T02:30:25Z</dcterms:modified>
</cp:coreProperties>
</file>