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31" r:id="rId23"/>
    <p:sldId id="529" r:id="rId24"/>
    <p:sldId id="530" r:id="rId25"/>
    <p:sldId id="526" r:id="rId26"/>
    <p:sldId id="527" r:id="rId27"/>
    <p:sldId id="541" r:id="rId28"/>
    <p:sldId id="539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30"/>
            <p14:sldId id="526"/>
            <p14:sldId id="527"/>
            <p14:sldId id="541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>
        <p:scale>
          <a:sx n="100" d="100"/>
          <a:sy n="100" d="100"/>
        </p:scale>
        <p:origin x="1026" y="-4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2020/7/22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2020/7/22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58159"/>
              </p:ext>
            </p:extLst>
          </p:nvPr>
        </p:nvGraphicFramePr>
        <p:xfrm>
          <a:off x="302064" y="1628750"/>
          <a:ext cx="8538898" cy="3388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40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60889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613763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330111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95420" y="5116733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</a:rPr>
              <a:t>xxxxxx</a:t>
            </a:r>
            <a:r>
              <a:rPr lang="en-US" altLang="ja-JP" sz="1400" dirty="0" err="1"/>
              <a:t>:architecture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94687"/>
              </p:ext>
            </p:extLst>
          </p:nvPr>
        </p:nvGraphicFramePr>
        <p:xfrm>
          <a:off x="179512" y="1844781"/>
          <a:ext cx="8784000" cy="2092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3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("CentOS7","CentOS8","RHEL7","RHEL8“, "RHEL7_AWS“,“RHEL8_AWS")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RHEL7 on AWS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RHEL8 on AWS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 other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than on AWS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245" y="1999042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正方形/長方形 20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角丸四角形 8"/>
          <p:cNvSpPr/>
          <p:nvPr/>
        </p:nvSpPr>
        <p:spPr bwMode="auto">
          <a:xfrm>
            <a:off x="6804310" y="2492870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516270" y="2242918"/>
            <a:ext cx="565503" cy="549789"/>
            <a:chOff x="162795" y="3812178"/>
            <a:chExt cx="565503" cy="549789"/>
          </a:xfrm>
        </p:grpSpPr>
        <p:sp>
          <p:nvSpPr>
            <p:cNvPr id="2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40590"/>
              </p:ext>
            </p:extLst>
          </p:nvPr>
        </p:nvGraphicFramePr>
        <p:xfrm>
          <a:off x="539440" y="1916790"/>
          <a:ext cx="8065121" cy="4288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 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0" i="0" u="none" kern="1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2279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en-US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ja-JP" altLang="en-US" sz="11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ja-JP" altLang="en-US" sz="11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1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 </a:t>
            </a:r>
            <a:r>
              <a:rPr lang="en-US" altLang="ja-JP" sz="11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contains symbol may cause error.</a:t>
            </a:r>
            <a:endParaRPr kumimoji="1" lang="en-US" altLang="ja-JP" sz="11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69019"/>
              </p:ext>
            </p:extLst>
          </p:nvPr>
        </p:nvGraphicFramePr>
        <p:xfrm>
          <a:off x="755470" y="1700760"/>
          <a:ext cx="669693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1/6)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5/6)</a:t>
            </a:r>
          </a:p>
          <a:p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4.6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(6/6)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4.7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Reference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http://(IP</a:t>
            </a:r>
            <a:r>
              <a:rPr lang="ja-JP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address)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   Since </a:t>
            </a:r>
            <a:r>
              <a:rPr lang="en-US" altLang="ja-JP" dirty="0">
                <a:solidFill>
                  <a:srgbClr val="FF0000"/>
                </a:solidFill>
              </a:rPr>
              <a:t>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   For </a:t>
            </a:r>
            <a:r>
              <a:rPr lang="en-US" altLang="ja-JP" dirty="0">
                <a:solidFill>
                  <a:srgbClr val="FF0000"/>
                </a:solidFill>
              </a:rPr>
              <a:t>the method to access from HTTPS, please refer to operation check (</a:t>
            </a:r>
            <a:r>
              <a:rPr lang="en-US" altLang="ja-JP" dirty="0" smtClean="0">
                <a:solidFill>
                  <a:srgbClr val="FF0000"/>
                </a:solidFill>
              </a:rPr>
              <a:t>4/6).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/>
              <a:t>C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(1/6)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(2/6)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56529"/>
              </p:ext>
            </p:extLst>
          </p:nvPr>
        </p:nvGraphicFramePr>
        <p:xfrm>
          <a:off x="1259053" y="1628750"/>
          <a:ext cx="6624920" cy="32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72947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7589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564789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91287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4.4	Operation Check (4/6)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for accessing from HTTPS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4855"/>
              </p:ext>
            </p:extLst>
          </p:nvPr>
        </p:nvGraphicFramePr>
        <p:xfrm>
          <a:off x="1830475" y="2836769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37613"/>
              </p:ext>
            </p:extLst>
          </p:nvPr>
        </p:nvGraphicFramePr>
        <p:xfrm>
          <a:off x="1828630" y="422111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	Operation Check (5/6)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into the operating device(Windows).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30463"/>
              </p:ext>
            </p:extLst>
          </p:nvPr>
        </p:nvGraphicFramePr>
        <p:xfrm>
          <a:off x="1207459" y="1730454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screen from HTTPS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 </a:t>
            </a:r>
            <a:r>
              <a:rPr lang="en-US" altLang="ja-JP" dirty="0" err="1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-it-automation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4.6	Operation Check (6/6)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</a:t>
            </a:r>
            <a:r>
              <a:rPr lang="en-US" altLang="ja-JP" dirty="0" smtClean="0"/>
              <a:t>access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Please perform the following procedure to </a:t>
            </a:r>
            <a:r>
              <a:rPr lang="en-US" altLang="ja-JP" dirty="0" err="1"/>
              <a:t>resctrict</a:t>
            </a:r>
            <a:r>
              <a:rPr lang="en-US" altLang="ja-JP" dirty="0"/>
              <a:t> HTTP or HTTPS access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/>
              <a:t>Edit </a:t>
            </a:r>
            <a:r>
              <a:rPr lang="en-US" altLang="ja-JP" dirty="0" smtClean="0"/>
              <a:t>file ”/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r>
              <a:rPr lang="en-US" altLang="ja-JP" dirty="0" smtClean="0"/>
              <a:t> </a:t>
            </a:r>
            <a:r>
              <a:rPr lang="en-US" altLang="ja-JP" dirty="0"/>
              <a:t>To restrict HTTP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r>
              <a:rPr lang="en-US" altLang="ja-JP" dirty="0"/>
              <a:t>To restrict HTTPS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Restart </a:t>
            </a:r>
            <a:r>
              <a:rPr lang="en-US" altLang="ja-JP" dirty="0"/>
              <a:t>Apache with the following command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 smtClean="0"/>
              <a:t>httpd</a:t>
            </a:r>
            <a:endParaRPr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4.7	Reference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85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83230"/>
              </p:ext>
            </p:extLst>
          </p:nvPr>
        </p:nvGraphicFramePr>
        <p:xfrm>
          <a:off x="106893" y="1375846"/>
          <a:ext cx="8929240" cy="514958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1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7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9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9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6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2604</Words>
  <Application>Microsoft Office PowerPoint</Application>
  <PresentationFormat>画面に合わせる (4:3)</PresentationFormat>
  <Paragraphs>503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4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(1/6)</vt:lpstr>
      <vt:lpstr>4.2 Operation Check (2/6)</vt:lpstr>
      <vt:lpstr>4.3 Operation Check (3/6)</vt:lpstr>
      <vt:lpstr>4.4 Operation Check (4/6)</vt:lpstr>
      <vt:lpstr>4.5 Operation Check (5/6)</vt:lpstr>
      <vt:lpstr>4.6 Operation Check (6/6)</vt:lpstr>
      <vt:lpstr>4.7 Reference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2020-07-22T02:34:28Z</dcterms:modified>
</cp:coreProperties>
</file>