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trictFirstAndLastChars="0" saveSubsetFonts="1" autoCompressPictures="0">
  <p:sldMasterIdLst>
    <p:sldMasterId id="2147483657" r:id="rId1"/>
    <p:sldMasterId id="2147483703" r:id="rId2"/>
  </p:sldMasterIdLst>
  <p:notesMasterIdLst>
    <p:notesMasterId r:id="rId34"/>
  </p:notesMasterIdLst>
  <p:handoutMasterIdLst>
    <p:handoutMasterId r:id="rId35"/>
  </p:handoutMasterIdLst>
  <p:sldIdLst>
    <p:sldId id="262" r:id="rId3"/>
    <p:sldId id="507" r:id="rId4"/>
    <p:sldId id="505" r:id="rId5"/>
    <p:sldId id="508" r:id="rId6"/>
    <p:sldId id="509" r:id="rId7"/>
    <p:sldId id="531" r:id="rId8"/>
    <p:sldId id="530" r:id="rId9"/>
    <p:sldId id="512" r:id="rId10"/>
    <p:sldId id="513" r:id="rId11"/>
    <p:sldId id="514" r:id="rId12"/>
    <p:sldId id="535" r:id="rId13"/>
    <p:sldId id="515" r:id="rId14"/>
    <p:sldId id="516" r:id="rId15"/>
    <p:sldId id="517" r:id="rId16"/>
    <p:sldId id="520" r:id="rId17"/>
    <p:sldId id="536" r:id="rId18"/>
    <p:sldId id="540" r:id="rId19"/>
    <p:sldId id="541" r:id="rId20"/>
    <p:sldId id="521" r:id="rId21"/>
    <p:sldId id="539" r:id="rId22"/>
    <p:sldId id="522" r:id="rId23"/>
    <p:sldId id="523" r:id="rId24"/>
    <p:sldId id="524" r:id="rId25"/>
    <p:sldId id="527" r:id="rId26"/>
    <p:sldId id="528" r:id="rId27"/>
    <p:sldId id="529" r:id="rId28"/>
    <p:sldId id="534" r:id="rId29"/>
    <p:sldId id="542" r:id="rId30"/>
    <p:sldId id="533" r:id="rId31"/>
    <p:sldId id="537" r:id="rId32"/>
    <p:sldId id="318" r:id="rId33"/>
  </p:sldIdLst>
  <p:sldSz cx="9144000" cy="6858000" type="screen4x3"/>
  <p:notesSz cx="6807200" cy="9939338"/>
  <p:kinsoku lang="ja-JP" invalStChars="、。，．・：；？！゛゜ヽヾゝゞ々ー’”）〕］｝〉》」』】°‰′″℃￠％ぁぃぅぇぉっゃゅょゎァィゥェォッャュョヮヵヶ!%),.:;?]}｡｣､･ｧｨｩｪｫｬｭｮｯｰﾞﾟ" invalEndChars="‘“（〔［｛〈《「『【￥＄$([\{｢￡"/>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表紙・目次" id="{35DD3A7B-A3B5-49A5-9CD2-FA74D1CAA38D}">
          <p14:sldIdLst>
            <p14:sldId id="262"/>
            <p14:sldId id="507"/>
          </p14:sldIdLst>
        </p14:section>
        <p14:section name="1.　はじめに" id="{B81141D6-5160-4643-8D51-022CC5C4BDB9}">
          <p14:sldIdLst>
            <p14:sldId id="505"/>
            <p14:sldId id="508"/>
          </p14:sldIdLst>
        </p14:section>
        <p14:section name="2.　システム構成" id="{A8A060BF-92DF-4F47-AFEF-F5FA058AAEFB}">
          <p14:sldIdLst>
            <p14:sldId id="509"/>
            <p14:sldId id="531"/>
            <p14:sldId id="530"/>
          </p14:sldIdLst>
        </p14:section>
        <p14:section name="3.　ITA環境構築手順" id="{80AA9663-4D64-45AD-996E-69C03C14D297}">
          <p14:sldIdLst>
            <p14:sldId id="512"/>
            <p14:sldId id="513"/>
            <p14:sldId id="514"/>
            <p14:sldId id="535"/>
            <p14:sldId id="515"/>
            <p14:sldId id="516"/>
            <p14:sldId id="517"/>
            <p14:sldId id="520"/>
            <p14:sldId id="536"/>
            <p14:sldId id="540"/>
            <p14:sldId id="541"/>
            <p14:sldId id="521"/>
            <p14:sldId id="539"/>
            <p14:sldId id="522"/>
            <p14:sldId id="523"/>
          </p14:sldIdLst>
        </p14:section>
        <p14:section name="4.　ITA動作確認" id="{997E25C5-536A-441F-84BA-3CB1FBC6F6F3}">
          <p14:sldIdLst>
            <p14:sldId id="524"/>
            <p14:sldId id="527"/>
            <p14:sldId id="528"/>
            <p14:sldId id="529"/>
            <p14:sldId id="534"/>
          </p14:sldIdLst>
        </p14:section>
        <p14:section name="5．参考" id="{91BF1220-94FC-4609-A8F1-2BA33A256147}">
          <p14:sldIdLst>
            <p14:sldId id="542"/>
            <p14:sldId id="533"/>
            <p14:sldId id="537"/>
            <p14:sldId id="318"/>
          </p14:sldIdLst>
        </p14:section>
      </p14:sectionLst>
    </p:ext>
    <p:ext uri="{EFAFB233-063F-42B5-8137-9DF3F51BA10A}">
      <p15:sldGuideLst xmlns:p15="http://schemas.microsoft.com/office/powerpoint/2012/main">
        <p15:guide id="1" orient="horz" pos="527">
          <p15:clr>
            <a:srgbClr val="A4A3A4"/>
          </p15:clr>
        </p15:guide>
        <p15:guide id="2" orient="horz" pos="73">
          <p15:clr>
            <a:srgbClr val="A4A3A4"/>
          </p15:clr>
        </p15:guide>
        <p15:guide id="3" orient="horz" pos="4064">
          <p15:clr>
            <a:srgbClr val="A4A3A4"/>
          </p15:clr>
        </p15:guide>
        <p15:guide id="4" pos="2880">
          <p15:clr>
            <a:srgbClr val="A4A3A4"/>
          </p15:clr>
        </p15:guide>
        <p15:guide id="5" pos="113">
          <p15:clr>
            <a:srgbClr val="A4A3A4"/>
          </p15:clr>
        </p15:guide>
        <p15:guide id="6" pos="5647">
          <p15:clr>
            <a:srgbClr val="A4A3A4"/>
          </p15:clr>
        </p15:guide>
      </p15:sldGuideLst>
    </p:ext>
    <p:ext uri="{2D200454-40CA-4A62-9FC3-DE9A4176ACB9}">
      <p15:notesGuideLst xmlns:p15="http://schemas.microsoft.com/office/powerpoint/2012/main">
        <p15:guide id="1" orient="horz" pos="3130">
          <p15:clr>
            <a:srgbClr val="A4A3A4"/>
          </p15:clr>
        </p15:guide>
        <p15:guide id="2" pos="214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作成者"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BCDD3"/>
    <a:srgbClr val="E7E8EA"/>
    <a:srgbClr val="A5A6AA"/>
    <a:srgbClr val="FFFFCC"/>
    <a:srgbClr val="336600"/>
    <a:srgbClr val="003300"/>
    <a:srgbClr val="008000"/>
    <a:srgbClr val="FF99CC"/>
    <a:srgbClr val="0000FF"/>
    <a:srgbClr val="00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スタイル (淡色)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301B821-A1FF-4177-AEE7-76D212191A09}" styleName="中間スタイル 1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淡色スタイル 2 - アクセント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3" autoAdjust="0"/>
    <p:restoredTop sz="95507" autoAdjust="0"/>
  </p:normalViewPr>
  <p:slideViewPr>
    <p:cSldViewPr>
      <p:cViewPr varScale="1">
        <p:scale>
          <a:sx n="91" d="100"/>
          <a:sy n="91" d="100"/>
        </p:scale>
        <p:origin x="1356" y="78"/>
      </p:cViewPr>
      <p:guideLst>
        <p:guide orient="horz" pos="527"/>
        <p:guide orient="horz" pos="73"/>
        <p:guide orient="horz" pos="4064"/>
        <p:guide pos="2880"/>
        <p:guide pos="113"/>
        <p:guide pos="5647"/>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7812"/>
    </p:cViewPr>
  </p:sorterViewPr>
  <p:notesViewPr>
    <p:cSldViewPr>
      <p:cViewPr varScale="1">
        <p:scale>
          <a:sx n="81" d="100"/>
          <a:sy n="81" d="100"/>
        </p:scale>
        <p:origin x="3990" y="114"/>
      </p:cViewPr>
      <p:guideLst>
        <p:guide orient="horz" pos="3130"/>
        <p:guide pos="2144"/>
      </p:guideLst>
    </p:cSldViewPr>
  </p:notesViewPr>
  <p:gridSpacing cx="72010" cy="7201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commentAuthors" Target="commentAuthor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1" y="1"/>
            <a:ext cx="2949787" cy="496967"/>
          </a:xfrm>
          <a:prstGeom prst="rect">
            <a:avLst/>
          </a:prstGeom>
        </p:spPr>
        <p:txBody>
          <a:bodyPr vert="horz" lIns="92228" tIns="46114" rIns="92228" bIns="46114" rtlCol="0"/>
          <a:lstStyle>
            <a:lvl1pPr algn="l">
              <a:defRPr sz="1200"/>
            </a:lvl1pPr>
          </a:lstStyle>
          <a:p>
            <a:endParaRPr kumimoji="1" lang="ja-JP" altLang="en-US" dirty="0">
              <a:ea typeface="メイリオ" panose="020B0604030504040204" pitchFamily="50" charset="-128"/>
            </a:endParaRPr>
          </a:p>
        </p:txBody>
      </p:sp>
      <p:sp>
        <p:nvSpPr>
          <p:cNvPr id="3" name="日付プレースホルダー 2"/>
          <p:cNvSpPr>
            <a:spLocks noGrp="1"/>
          </p:cNvSpPr>
          <p:nvPr>
            <p:ph type="dt" sz="quarter" idx="1"/>
          </p:nvPr>
        </p:nvSpPr>
        <p:spPr>
          <a:xfrm>
            <a:off x="3855838" y="1"/>
            <a:ext cx="2949787" cy="496967"/>
          </a:xfrm>
          <a:prstGeom prst="rect">
            <a:avLst/>
          </a:prstGeom>
        </p:spPr>
        <p:txBody>
          <a:bodyPr vert="horz" lIns="92228" tIns="46114" rIns="92228" bIns="46114" rtlCol="0"/>
          <a:lstStyle>
            <a:lvl1pPr algn="r">
              <a:defRPr sz="1200"/>
            </a:lvl1pPr>
          </a:lstStyle>
          <a:p>
            <a:fld id="{D829EBEE-5DBD-45D0-BA62-80122688BEB8}" type="datetimeFigureOut">
              <a:rPr kumimoji="1" lang="ja-JP" altLang="en-US" smtClean="0">
                <a:ea typeface="メイリオ" panose="020B0604030504040204" pitchFamily="50" charset="-128"/>
              </a:rPr>
              <a:t>2021/8/7</a:t>
            </a:fld>
            <a:endParaRPr kumimoji="1" lang="ja-JP" altLang="en-US" dirty="0">
              <a:ea typeface="メイリオ" panose="020B0604030504040204" pitchFamily="50" charset="-128"/>
            </a:endParaRPr>
          </a:p>
        </p:txBody>
      </p:sp>
      <p:sp>
        <p:nvSpPr>
          <p:cNvPr id="4" name="フッター プレースホルダー 3"/>
          <p:cNvSpPr>
            <a:spLocks noGrp="1"/>
          </p:cNvSpPr>
          <p:nvPr>
            <p:ph type="ftr" sz="quarter" idx="2"/>
          </p:nvPr>
        </p:nvSpPr>
        <p:spPr>
          <a:xfrm>
            <a:off x="1" y="9440647"/>
            <a:ext cx="2949787" cy="496967"/>
          </a:xfrm>
          <a:prstGeom prst="rect">
            <a:avLst/>
          </a:prstGeom>
        </p:spPr>
        <p:txBody>
          <a:bodyPr vert="horz" lIns="92228" tIns="46114" rIns="92228" bIns="46114" rtlCol="0" anchor="b"/>
          <a:lstStyle>
            <a:lvl1pPr algn="l">
              <a:defRPr sz="1200"/>
            </a:lvl1pPr>
          </a:lstStyle>
          <a:p>
            <a:endParaRPr kumimoji="1" lang="ja-JP" altLang="en-US" dirty="0">
              <a:ea typeface="メイリオ" panose="020B0604030504040204" pitchFamily="50" charset="-128"/>
            </a:endParaRPr>
          </a:p>
        </p:txBody>
      </p:sp>
      <p:sp>
        <p:nvSpPr>
          <p:cNvPr id="5" name="スライド番号プレースホルダー 4"/>
          <p:cNvSpPr>
            <a:spLocks noGrp="1"/>
          </p:cNvSpPr>
          <p:nvPr>
            <p:ph type="sldNum" sz="quarter" idx="3"/>
          </p:nvPr>
        </p:nvSpPr>
        <p:spPr>
          <a:xfrm>
            <a:off x="3855838" y="9440647"/>
            <a:ext cx="2949787" cy="496967"/>
          </a:xfrm>
          <a:prstGeom prst="rect">
            <a:avLst/>
          </a:prstGeom>
        </p:spPr>
        <p:txBody>
          <a:bodyPr vert="horz" lIns="92228" tIns="46114" rIns="92228" bIns="46114" rtlCol="0" anchor="b"/>
          <a:lstStyle>
            <a:lvl1pPr algn="r">
              <a:defRPr sz="1200"/>
            </a:lvl1pPr>
          </a:lstStyle>
          <a:p>
            <a:fld id="{6322DB22-2E22-491B-AA6C-F689DB200DBB}" type="slidenum">
              <a:rPr kumimoji="1" lang="ja-JP" altLang="en-US" smtClean="0">
                <a:ea typeface="メイリオ" panose="020B0604030504040204" pitchFamily="50" charset="-128"/>
              </a:rPr>
              <a:t>‹#›</a:t>
            </a:fld>
            <a:endParaRPr kumimoji="1" lang="ja-JP" altLang="en-US" dirty="0">
              <a:ea typeface="メイリオ" panose="020B0604030504040204" pitchFamily="50" charset="-128"/>
            </a:endParaRPr>
          </a:p>
        </p:txBody>
      </p:sp>
    </p:spTree>
    <p:extLst>
      <p:ext uri="{BB962C8B-B14F-4D97-AF65-F5344CB8AC3E}">
        <p14:creationId xmlns:p14="http://schemas.microsoft.com/office/powerpoint/2010/main" val="163105054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日付プレースホルダー 2"/>
          <p:cNvSpPr>
            <a:spLocks noGrp="1"/>
          </p:cNvSpPr>
          <p:nvPr>
            <p:ph type="dt" idx="1"/>
          </p:nvPr>
        </p:nvSpPr>
        <p:spPr>
          <a:xfrm>
            <a:off x="3855838" y="1"/>
            <a:ext cx="2949787" cy="288000"/>
          </a:xfrm>
          <a:prstGeom prst="rect">
            <a:avLst/>
          </a:prstGeom>
        </p:spPr>
        <p:txBody>
          <a:bodyPr vert="horz" lIns="92228" tIns="46114" rIns="92228" bIns="46114" rtlCol="0"/>
          <a:lstStyle>
            <a:lvl1pPr algn="r">
              <a:defRPr sz="1000">
                <a:ea typeface="メイリオ" panose="020B0604030504040204" pitchFamily="50" charset="-128"/>
              </a:defRPr>
            </a:lvl1pPr>
          </a:lstStyle>
          <a:p>
            <a:fld id="{4B26993D-C081-44EB-B0F5-A9F467792B62}" type="datetimeFigureOut">
              <a:rPr lang="ja-JP" altLang="en-US" smtClean="0"/>
              <a:pPr/>
              <a:t>2021/8/7</a:t>
            </a:fld>
            <a:endParaRPr lang="ja-JP" altLang="en-US" dirty="0"/>
          </a:p>
        </p:txBody>
      </p:sp>
      <p:sp>
        <p:nvSpPr>
          <p:cNvPr id="7" name="スライド番号プレースホルダー 6"/>
          <p:cNvSpPr>
            <a:spLocks noGrp="1"/>
          </p:cNvSpPr>
          <p:nvPr>
            <p:ph type="sldNum" sz="quarter" idx="5"/>
          </p:nvPr>
        </p:nvSpPr>
        <p:spPr>
          <a:xfrm>
            <a:off x="3855838" y="9652150"/>
            <a:ext cx="2949787" cy="288000"/>
          </a:xfrm>
          <a:prstGeom prst="rect">
            <a:avLst/>
          </a:prstGeom>
        </p:spPr>
        <p:txBody>
          <a:bodyPr vert="horz" lIns="92228" tIns="46114" rIns="92228" bIns="46114" rtlCol="0" anchor="b"/>
          <a:lstStyle>
            <a:lvl1pPr algn="r">
              <a:defRPr sz="1000">
                <a:ea typeface="メイリオ" panose="020B0604030504040204" pitchFamily="50" charset="-128"/>
              </a:defRPr>
            </a:lvl1pPr>
          </a:lstStyle>
          <a:p>
            <a:fld id="{CFBBA293-708C-4261-9FD1-AE04041D5F79}" type="slidenum">
              <a:rPr lang="ja-JP" altLang="en-US" smtClean="0"/>
              <a:pPr/>
              <a:t>‹#›</a:t>
            </a:fld>
            <a:endParaRPr lang="ja-JP" altLang="en-US" dirty="0"/>
          </a:p>
        </p:txBody>
      </p:sp>
      <p:sp>
        <p:nvSpPr>
          <p:cNvPr id="8" name="スライド イメージ プレースホルダー 7"/>
          <p:cNvSpPr>
            <a:spLocks noGrp="1" noRot="1" noChangeAspect="1"/>
          </p:cNvSpPr>
          <p:nvPr>
            <p:ph type="sldImg" idx="2"/>
          </p:nvPr>
        </p:nvSpPr>
        <p:spPr>
          <a:xfrm>
            <a:off x="920750" y="432000"/>
            <a:ext cx="4965700" cy="3725863"/>
          </a:xfrm>
          <a:prstGeom prst="rect">
            <a:avLst/>
          </a:prstGeom>
          <a:noFill/>
          <a:ln w="12700">
            <a:solidFill>
              <a:prstClr val="black"/>
            </a:solidFill>
          </a:ln>
        </p:spPr>
        <p:txBody>
          <a:bodyPr vert="horz" lIns="91440" tIns="45720" rIns="91440" bIns="45720" rtlCol="0" anchor="ctr"/>
          <a:lstStyle/>
          <a:p>
            <a:endParaRPr lang="ja-JP" altLang="en-US"/>
          </a:p>
        </p:txBody>
      </p:sp>
      <p:sp>
        <p:nvSpPr>
          <p:cNvPr id="9" name="ノート プレースホルダー 8"/>
          <p:cNvSpPr>
            <a:spLocks noGrp="1"/>
          </p:cNvSpPr>
          <p:nvPr>
            <p:ph type="body" sz="quarter" idx="3"/>
          </p:nvPr>
        </p:nvSpPr>
        <p:spPr>
          <a:xfrm>
            <a:off x="91600" y="4320000"/>
            <a:ext cx="6624000" cy="5220000"/>
          </a:xfrm>
          <a:prstGeom prst="rect">
            <a:avLst/>
          </a:prstGeom>
        </p:spPr>
        <p:txBody>
          <a:bodyPr vert="horz" lIns="0" tIns="45720" rIns="0" bIns="45720" rtlCol="0"/>
          <a:lstStyle/>
          <a:p>
            <a:pPr lvl="0"/>
            <a:r>
              <a:rPr kumimoji="1" lang="ja-JP" altLang="en-US" dirty="0" smtClean="0"/>
              <a:t>マスター テキストの書式設定</a:t>
            </a:r>
          </a:p>
        </p:txBody>
      </p:sp>
    </p:spTree>
    <p:extLst>
      <p:ext uri="{BB962C8B-B14F-4D97-AF65-F5344CB8AC3E}">
        <p14:creationId xmlns:p14="http://schemas.microsoft.com/office/powerpoint/2010/main" val="45250295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kumimoji="1" sz="1100" kern="1200">
        <a:solidFill>
          <a:schemeClr val="tx1"/>
        </a:solidFill>
        <a:latin typeface="+mn-lt"/>
        <a:ea typeface="メイリオ" panose="020B0604030504040204" pitchFamily="50" charset="-128"/>
        <a:cs typeface="+mn-cs"/>
      </a:defRPr>
    </a:lvl1pPr>
    <a:lvl2pPr marL="457200" algn="l" defTabSz="914400" rtl="0" eaLnBrk="1" latinLnBrk="0" hangingPunct="1">
      <a:defRPr kumimoji="1" sz="800" kern="1200">
        <a:solidFill>
          <a:schemeClr val="tx1"/>
        </a:solidFill>
        <a:latin typeface="+mn-lt"/>
        <a:ea typeface="メイリオ" panose="020B0604030504040204" pitchFamily="50" charset="-128"/>
        <a:cs typeface="+mn-cs"/>
      </a:defRPr>
    </a:lvl2pPr>
    <a:lvl3pPr marL="914400" algn="l" defTabSz="914400" rtl="0" eaLnBrk="1" latinLnBrk="0" hangingPunct="1">
      <a:defRPr kumimoji="1" sz="800" kern="1200">
        <a:solidFill>
          <a:schemeClr val="tx1"/>
        </a:solidFill>
        <a:latin typeface="+mn-lt"/>
        <a:ea typeface="メイリオ" panose="020B0604030504040204" pitchFamily="50" charset="-128"/>
        <a:cs typeface="+mn-cs"/>
      </a:defRPr>
    </a:lvl3pPr>
    <a:lvl4pPr marL="1371600" algn="l" defTabSz="914400" rtl="0" eaLnBrk="1" latinLnBrk="0" hangingPunct="1">
      <a:defRPr kumimoji="1" sz="800" kern="1200">
        <a:solidFill>
          <a:schemeClr val="tx1"/>
        </a:solidFill>
        <a:latin typeface="+mn-lt"/>
        <a:ea typeface="メイリオ" panose="020B0604030504040204" pitchFamily="50" charset="-128"/>
        <a:cs typeface="+mn-cs"/>
      </a:defRPr>
    </a:lvl4pPr>
    <a:lvl5pPr marL="1828800" algn="l" defTabSz="914400" rtl="0" eaLnBrk="1" latinLnBrk="0" hangingPunct="1">
      <a:defRPr kumimoji="1" sz="800" kern="1200">
        <a:solidFill>
          <a:schemeClr val="tx1"/>
        </a:solidFill>
        <a:latin typeface="+mn-lt"/>
        <a:ea typeface="メイリオ" panose="020B0604030504040204" pitchFamily="50"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3" name="Background_Titl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0"/>
            <a:ext cx="9144000" cy="6858000"/>
          </a:xfrm>
          <a:prstGeom prst="rect">
            <a:avLst/>
          </a:prstGeom>
        </p:spPr>
      </p:pic>
      <p:sp>
        <p:nvSpPr>
          <p:cNvPr id="4" name="タイトル"/>
          <p:cNvSpPr>
            <a:spLocks noGrp="1"/>
          </p:cNvSpPr>
          <p:nvPr>
            <p:ph type="title" hasCustomPrompt="1"/>
          </p:nvPr>
        </p:nvSpPr>
        <p:spPr bwMode="gray">
          <a:xfrm>
            <a:off x="179513" y="3105369"/>
            <a:ext cx="8784000" cy="528794"/>
          </a:xfrm>
        </p:spPr>
        <p:txBody>
          <a:bodyPr anchor="b" anchorCtr="0">
            <a:spAutoFit/>
          </a:bodyPr>
          <a:lstStyle>
            <a:lvl1pPr algn="ctr">
              <a:defRPr sz="3200">
                <a:solidFill>
                  <a:schemeClr val="accent6"/>
                </a:solidFill>
                <a:effectLst/>
              </a:defRPr>
            </a:lvl1pPr>
          </a:lstStyle>
          <a:p>
            <a:r>
              <a:rPr kumimoji="1" lang="ja-JP" altLang="en-US" dirty="0" smtClean="0"/>
              <a:t>タイトルを入力</a:t>
            </a:r>
            <a:endParaRPr kumimoji="1" lang="ja-JP" altLang="en-US" dirty="0"/>
          </a:p>
        </p:txBody>
      </p:sp>
      <p:sp>
        <p:nvSpPr>
          <p:cNvPr id="6" name="テキスト プレースホルダー"/>
          <p:cNvSpPr>
            <a:spLocks noGrp="1"/>
          </p:cNvSpPr>
          <p:nvPr>
            <p:ph type="body" sz="quarter" idx="11" hasCustomPrompt="1"/>
          </p:nvPr>
        </p:nvSpPr>
        <p:spPr>
          <a:xfrm>
            <a:off x="2591513" y="260560"/>
            <a:ext cx="6372000" cy="360000"/>
          </a:xfrm>
        </p:spPr>
        <p:txBody>
          <a:bodyPr>
            <a:noAutofit/>
          </a:bodyPr>
          <a:lstStyle>
            <a:lvl1pPr marL="0" indent="0" algn="r">
              <a:buNone/>
              <a:defRPr sz="1800"/>
            </a:lvl1pPr>
          </a:lstStyle>
          <a:p>
            <a:r>
              <a:rPr lang="ja-JP" altLang="en-US" dirty="0" smtClean="0"/>
              <a:t>宛先がある場合は入力</a:t>
            </a:r>
            <a:endParaRPr lang="ja-JP" altLang="en-US" dirty="0"/>
          </a:p>
        </p:txBody>
      </p:sp>
      <p:sp>
        <p:nvSpPr>
          <p:cNvPr id="5" name="テキスト プレースホルダー"/>
          <p:cNvSpPr>
            <a:spLocks noGrp="1"/>
          </p:cNvSpPr>
          <p:nvPr>
            <p:ph type="body" sz="quarter" idx="10" hasCustomPrompt="1"/>
          </p:nvPr>
        </p:nvSpPr>
        <p:spPr bwMode="gray">
          <a:xfrm>
            <a:off x="179513" y="6021360"/>
            <a:ext cx="6552727" cy="400110"/>
          </a:xfrm>
        </p:spPr>
        <p:txBody>
          <a:bodyPr wrap="square">
            <a:spAutoFit/>
          </a:bodyPr>
          <a:lstStyle>
            <a:lvl1pPr marL="0" indent="0">
              <a:buNone/>
              <a:defRPr sz="2000" baseline="0">
                <a:solidFill>
                  <a:schemeClr val="bg1"/>
                </a:solidFill>
              </a:defRPr>
            </a:lvl1pPr>
            <a:lvl2pPr marL="72000" indent="0">
              <a:buNone/>
              <a:defRPr>
                <a:solidFill>
                  <a:schemeClr val="bg1"/>
                </a:solidFill>
              </a:defRPr>
            </a:lvl2pPr>
            <a:lvl3pPr marL="222962" indent="0">
              <a:buNone/>
              <a:defRPr>
                <a:solidFill>
                  <a:schemeClr val="bg1"/>
                </a:solidFill>
              </a:defRPr>
            </a:lvl3pPr>
            <a:lvl4pPr marL="327787" indent="0">
              <a:buNone/>
              <a:defRPr>
                <a:solidFill>
                  <a:schemeClr val="bg1"/>
                </a:solidFill>
              </a:defRPr>
            </a:lvl4pPr>
            <a:lvl5pPr marL="311400" indent="0">
              <a:buNone/>
              <a:defRPr>
                <a:solidFill>
                  <a:schemeClr val="bg1"/>
                </a:solidFill>
              </a:defRPr>
            </a:lvl5pPr>
          </a:lstStyle>
          <a:p>
            <a:pPr lvl="0"/>
            <a:r>
              <a:rPr kumimoji="1" lang="ja-JP" altLang="en-US" dirty="0" smtClean="0"/>
              <a:t>年月　部署名　氏名など　適宜改行</a:t>
            </a:r>
            <a:endParaRPr kumimoji="1" lang="ja-JP" altLang="en-US" dirty="0"/>
          </a:p>
        </p:txBody>
      </p:sp>
    </p:spTree>
    <p:extLst>
      <p:ext uri="{BB962C8B-B14F-4D97-AF65-F5344CB8AC3E}">
        <p14:creationId xmlns:p14="http://schemas.microsoft.com/office/powerpoint/2010/main" val="298871571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userDrawn="1">
  <p:cSld name="Corporate Mark">
    <p:spTree>
      <p:nvGrpSpPr>
        <p:cNvPr id="1" name=""/>
        <p:cNvGrpSpPr/>
        <p:nvPr/>
      </p:nvGrpSpPr>
      <p:grpSpPr>
        <a:xfrm>
          <a:off x="0" y="0"/>
          <a:ext cx="0" cy="0"/>
          <a:chOff x="0" y="0"/>
          <a:chExt cx="0" cy="0"/>
        </a:xfrm>
      </p:grpSpPr>
      <p:pic>
        <p:nvPicPr>
          <p:cNvPr id="2" name="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136500261"/>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143000" y="1122363"/>
            <a:ext cx="6858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56F9016B-CCA6-43BE-8BEE-59565A35F4F7}" type="datetimeFigureOut">
              <a:rPr kumimoji="1" lang="ja-JP" altLang="en-US" smtClean="0"/>
              <a:t>2021/8/7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17059359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56F9016B-CCA6-43BE-8BEE-59565A35F4F7}" type="datetimeFigureOut">
              <a:rPr kumimoji="1" lang="ja-JP" altLang="en-US" smtClean="0"/>
              <a:t>2021/8/7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42155012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623888" y="1709738"/>
            <a:ext cx="78867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56F9016B-CCA6-43BE-8BEE-59565A35F4F7}" type="datetimeFigureOut">
              <a:rPr kumimoji="1" lang="ja-JP" altLang="en-US" smtClean="0"/>
              <a:t>2021/8/7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1689073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628650" y="1825625"/>
            <a:ext cx="386715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4648200" y="1825625"/>
            <a:ext cx="386715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56F9016B-CCA6-43BE-8BEE-59565A35F4F7}" type="datetimeFigureOut">
              <a:rPr kumimoji="1" lang="ja-JP" altLang="en-US" smtClean="0"/>
              <a:t>2021/8/7</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1978803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630238" y="365125"/>
            <a:ext cx="78867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630238" y="2505075"/>
            <a:ext cx="386873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4629150" y="2505075"/>
            <a:ext cx="38877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56F9016B-CCA6-43BE-8BEE-59565A35F4F7}" type="datetimeFigureOut">
              <a:rPr kumimoji="1" lang="ja-JP" altLang="en-US" smtClean="0"/>
              <a:t>2021/8/7</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14934896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56F9016B-CCA6-43BE-8BEE-59565A35F4F7}" type="datetimeFigureOut">
              <a:rPr kumimoji="1" lang="ja-JP" altLang="en-US" smtClean="0"/>
              <a:t>2021/8/7</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26559672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56F9016B-CCA6-43BE-8BEE-59565A35F4F7}" type="datetimeFigureOut">
              <a:rPr kumimoji="1" lang="ja-JP" altLang="en-US" smtClean="0"/>
              <a:t>2021/8/7</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154658502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630238" y="457200"/>
            <a:ext cx="2949575"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56F9016B-CCA6-43BE-8BEE-59565A35F4F7}" type="datetimeFigureOut">
              <a:rPr kumimoji="1" lang="ja-JP" altLang="en-US" smtClean="0"/>
              <a:t>2021/8/7</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313750708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630238" y="457200"/>
            <a:ext cx="2949575"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56F9016B-CCA6-43BE-8BEE-59565A35F4F7}" type="datetimeFigureOut">
              <a:rPr kumimoji="1" lang="ja-JP" altLang="en-US" smtClean="0"/>
              <a:t>2021/8/7</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5541109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179513" y="115200"/>
            <a:ext cx="8784000" cy="468000"/>
          </a:xfrm>
        </p:spPr>
        <p:txBody>
          <a:bodyPr tIns="36000" bIns="0">
            <a:normAutofit/>
          </a:bodyPr>
          <a:lstStyle>
            <a:lvl1pPr>
              <a:defRPr sz="2400" b="0">
                <a:solidFill>
                  <a:schemeClr val="bg1"/>
                </a:solidFill>
              </a:defRPr>
            </a:lvl1pPr>
          </a:lstStyle>
          <a:p>
            <a:r>
              <a:rPr kumimoji="1" lang="ja-JP" altLang="en-US" dirty="0" smtClean="0"/>
              <a:t>タイトルを入力</a:t>
            </a:r>
            <a:endParaRPr kumimoji="1" lang="ja-JP" altLang="en-US" dirty="0"/>
          </a:p>
        </p:txBody>
      </p:sp>
    </p:spTree>
    <p:extLst>
      <p:ext uri="{BB962C8B-B14F-4D97-AF65-F5344CB8AC3E}">
        <p14:creationId xmlns:p14="http://schemas.microsoft.com/office/powerpoint/2010/main" val="3399009883"/>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56F9016B-CCA6-43BE-8BEE-59565A35F4F7}" type="datetimeFigureOut">
              <a:rPr kumimoji="1" lang="ja-JP" altLang="en-US" smtClean="0"/>
              <a:t>2021/8/7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141288310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543675" y="365125"/>
            <a:ext cx="1971675"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628650" y="365125"/>
            <a:ext cx="5762625"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56F9016B-CCA6-43BE-8BEE-59565A35F4F7}" type="datetimeFigureOut">
              <a:rPr kumimoji="1" lang="ja-JP" altLang="en-US" smtClean="0"/>
              <a:t>2021/8/7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31606213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Content(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179513" y="115200"/>
            <a:ext cx="8784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dirty="0" smtClean="0"/>
              <a:t>タイトルを入力</a:t>
            </a:r>
            <a:endParaRPr kumimoji="1" lang="ja-JP" altLang="en-US" dirty="0"/>
          </a:p>
        </p:txBody>
      </p:sp>
      <p:sp>
        <p:nvSpPr>
          <p:cNvPr id="12" name="コンテンツ プレースホルダー"/>
          <p:cNvSpPr>
            <a:spLocks noGrp="1"/>
          </p:cNvSpPr>
          <p:nvPr>
            <p:ph sz="quarter" idx="10" hasCustomPrompt="1"/>
          </p:nvPr>
        </p:nvSpPr>
        <p:spPr bwMode="gray">
          <a:xfrm>
            <a:off x="179512" y="836712"/>
            <a:ext cx="8784976" cy="5616476"/>
          </a:xfrm>
        </p:spPr>
        <p:txBody>
          <a:bodyPr vert="horz" lIns="91440" tIns="45720" rIns="91440" bIns="45720" rtlCol="0">
            <a:normAutofit/>
          </a:bodyPr>
          <a:lstStyle>
            <a:lvl1pPr>
              <a:defRPr lang="ja-JP" altLang="en-US" noProof="0" dirty="0" smtClean="0"/>
            </a:lvl1pPr>
            <a:lvl2pPr>
              <a:defRPr lang="ja-JP" altLang="en-US" noProof="0" dirty="0" smtClean="0"/>
            </a:lvl2pPr>
            <a:lvl3pPr>
              <a:defRPr lang="ja-JP" altLang="en-US" noProof="0" dirty="0" smtClean="0"/>
            </a:lvl3pPr>
            <a:lvl4pPr>
              <a:defRPr lang="ja-JP" altLang="en-US" noProof="0" dirty="0" smtClean="0"/>
            </a:lvl4pPr>
          </a:lstStyle>
          <a:p>
            <a:pPr lvl="0"/>
            <a:r>
              <a:rPr kumimoji="1" lang="ja-JP" altLang="en-US" sz="2000" b="0" i="0" u="none" strike="noStrike" kern="0" cap="none" spc="0" normalizeH="0" baseline="0" noProof="0" dirty="0" smtClean="0">
                <a:ln>
                  <a:noFill/>
                </a:ln>
                <a:solidFill>
                  <a:srgbClr val="000000"/>
                </a:solidFill>
                <a:effectLst/>
                <a:uLnTx/>
                <a:uFillTx/>
                <a:latin typeface="+mn-lt"/>
                <a:ea typeface="+mn-ea"/>
                <a:cs typeface="+mn-cs"/>
              </a:rPr>
              <a:t>本文を入力</a:t>
            </a:r>
          </a:p>
          <a:p>
            <a:pPr lvl="1"/>
            <a:r>
              <a:rPr kumimoji="1" lang="ja-JP" altLang="en-US" sz="1600" b="0" i="0" u="none" strike="noStrike" kern="0" cap="none" spc="0" normalizeH="0" baseline="0" noProof="0" dirty="0" smtClean="0">
                <a:ln>
                  <a:noFill/>
                </a:ln>
                <a:solidFill>
                  <a:srgbClr val="000000"/>
                </a:solidFill>
                <a:effectLst/>
                <a:uLnTx/>
                <a:uFillTx/>
                <a:latin typeface="+mn-lt"/>
                <a:ea typeface="+mn-ea"/>
              </a:rPr>
              <a:t>第</a:t>
            </a:r>
            <a:r>
              <a:rPr kumimoji="1" lang="en-US" altLang="ja-JP" sz="1600" b="0" i="0" u="none" strike="noStrike" kern="0" cap="none" spc="0" normalizeH="0" baseline="0" noProof="0" dirty="0" smtClean="0">
                <a:ln>
                  <a:noFill/>
                </a:ln>
                <a:solidFill>
                  <a:srgbClr val="000000"/>
                </a:solidFill>
                <a:effectLst/>
                <a:uLnTx/>
                <a:uFillTx/>
                <a:latin typeface="+mn-lt"/>
                <a:ea typeface="+mn-ea"/>
              </a:rPr>
              <a:t>2</a:t>
            </a:r>
            <a:r>
              <a:rPr kumimoji="1" lang="ja-JP" altLang="en-US" sz="1600" b="0" i="0" u="none" strike="noStrike" kern="0" cap="none" spc="0" normalizeH="0" baseline="0" noProof="0" dirty="0" smtClean="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dirty="0" smtClean="0">
                <a:ln>
                  <a:noFill/>
                </a:ln>
                <a:solidFill>
                  <a:srgbClr val="000000"/>
                </a:solidFill>
                <a:effectLst/>
                <a:uLnTx/>
                <a:uFillTx/>
                <a:latin typeface="+mn-lt"/>
                <a:ea typeface="+mn-ea"/>
              </a:rPr>
              <a:t>第</a:t>
            </a:r>
            <a:r>
              <a:rPr kumimoji="1" lang="en-US" altLang="ja-JP" sz="1400" b="0" i="0" u="none" strike="noStrike" kern="0" cap="none" spc="0" normalizeH="0" baseline="0" noProof="0" dirty="0" smtClean="0">
                <a:ln>
                  <a:noFill/>
                </a:ln>
                <a:solidFill>
                  <a:srgbClr val="000000"/>
                </a:solidFill>
                <a:effectLst/>
                <a:uLnTx/>
                <a:uFillTx/>
                <a:latin typeface="+mn-lt"/>
                <a:ea typeface="+mn-ea"/>
              </a:rPr>
              <a:t>3</a:t>
            </a:r>
            <a:r>
              <a:rPr kumimoji="1" lang="ja-JP" altLang="en-US" sz="1400" b="0" i="0" u="none" strike="noStrike" kern="0" cap="none" spc="0" normalizeH="0" baseline="0" noProof="0" dirty="0" smtClean="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dirty="0" smtClean="0">
                <a:ln>
                  <a:noFill/>
                </a:ln>
                <a:solidFill>
                  <a:srgbClr val="000000"/>
                </a:solidFill>
                <a:effectLst/>
                <a:uLnTx/>
                <a:uFillTx/>
                <a:latin typeface="+mn-lt"/>
                <a:ea typeface="+mn-ea"/>
              </a:rPr>
              <a:t>第</a:t>
            </a:r>
            <a:r>
              <a:rPr kumimoji="1" lang="en-US" altLang="ja-JP" sz="1200" b="0" i="0" u="none" strike="noStrike" kern="0" cap="none" spc="0" normalizeH="0" baseline="0" noProof="0" dirty="0" smtClean="0">
                <a:ln>
                  <a:noFill/>
                </a:ln>
                <a:solidFill>
                  <a:srgbClr val="000000"/>
                </a:solidFill>
                <a:effectLst/>
                <a:uLnTx/>
                <a:uFillTx/>
                <a:latin typeface="+mn-lt"/>
                <a:ea typeface="+mn-ea"/>
              </a:rPr>
              <a:t>4</a:t>
            </a:r>
            <a:r>
              <a:rPr kumimoji="1" lang="ja-JP" altLang="en-US" sz="1200" b="0" i="0" u="none" strike="noStrike" kern="0" cap="none" spc="0" normalizeH="0" baseline="0" noProof="0" dirty="0" smtClean="0">
                <a:ln>
                  <a:noFill/>
                </a:ln>
                <a:solidFill>
                  <a:srgbClr val="000000"/>
                </a:solidFill>
                <a:effectLst/>
                <a:uLnTx/>
                <a:uFillTx/>
                <a:latin typeface="+mn-lt"/>
                <a:ea typeface="+mn-ea"/>
              </a:rPr>
              <a:t>レベル</a:t>
            </a:r>
          </a:p>
        </p:txBody>
      </p:sp>
    </p:spTree>
    <p:extLst>
      <p:ext uri="{BB962C8B-B14F-4D97-AF65-F5344CB8AC3E}">
        <p14:creationId xmlns:p14="http://schemas.microsoft.com/office/powerpoint/2010/main" val="408339288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Lead 1 line &amp; Content(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179513" y="115200"/>
            <a:ext cx="8784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dirty="0" smtClean="0"/>
              <a:t>タイトルを入力</a:t>
            </a:r>
            <a:endParaRPr kumimoji="1" lang="ja-JP" altLang="en-US" dirty="0"/>
          </a:p>
        </p:txBody>
      </p:sp>
      <p:sp>
        <p:nvSpPr>
          <p:cNvPr id="6" name="テキスト プレースホルダー"/>
          <p:cNvSpPr>
            <a:spLocks noGrp="1"/>
          </p:cNvSpPr>
          <p:nvPr>
            <p:ph type="body" sz="quarter" idx="11" hasCustomPrompt="1"/>
          </p:nvPr>
        </p:nvSpPr>
        <p:spPr bwMode="gray">
          <a:xfrm>
            <a:off x="178287" y="836613"/>
            <a:ext cx="8785226" cy="432000"/>
          </a:xfrm>
          <a:prstGeom prst="roundRect">
            <a:avLst>
              <a:gd name="adj" fmla="val 13830"/>
            </a:avLst>
          </a:prstGeom>
          <a:solidFill>
            <a:schemeClr val="accent6">
              <a:lumMod val="75000"/>
              <a:lumOff val="25000"/>
            </a:schemeClr>
          </a:solidFill>
          <a:effectLst>
            <a:outerShdw blurRad="50800" dist="38100" dir="5400000" algn="t" rotWithShape="0">
              <a:prstClr val="black">
                <a:alpha val="40000"/>
              </a:prstClr>
            </a:outerShdw>
          </a:effectLst>
        </p:spPr>
        <p:txBody>
          <a:bodyPr wrap="square" tIns="72000" bIns="36000">
            <a:noAutofit/>
          </a:bodyPr>
          <a:lstStyle>
            <a:lvl1pPr marL="0" indent="0" algn="l" eaLnBrk="1" hangingPunct="1">
              <a:spcBef>
                <a:spcPts val="0"/>
              </a:spcBef>
              <a:buNone/>
              <a:defRPr>
                <a:solidFill>
                  <a:schemeClr val="bg1"/>
                </a:solidFill>
              </a:defRPr>
            </a:lvl1pPr>
            <a:lvl2pPr marL="72000" indent="0">
              <a:buNone/>
              <a:defRPr/>
            </a:lvl2pPr>
            <a:lvl3pPr marL="222962" indent="0">
              <a:buNone/>
              <a:defRPr/>
            </a:lvl3pPr>
            <a:lvl4pPr marL="327787" indent="0">
              <a:buNone/>
              <a:defRPr/>
            </a:lvl4pPr>
            <a:lvl5pPr marL="311400" indent="0">
              <a:buNone/>
              <a:defRPr/>
            </a:lvl5pPr>
          </a:lstStyle>
          <a:p>
            <a:pPr marL="0" lvl="0" indent="0" hangingPunct="1">
              <a:buNone/>
            </a:pPr>
            <a:r>
              <a:rPr kumimoji="1" lang="ja-JP" altLang="en-US" dirty="0" smtClean="0"/>
              <a:t>リード文が</a:t>
            </a:r>
            <a:r>
              <a:rPr kumimoji="1" lang="en-US" altLang="ja-JP" dirty="0" smtClean="0"/>
              <a:t>1</a:t>
            </a:r>
            <a:r>
              <a:rPr kumimoji="1" lang="ja-JP" altLang="en-US" dirty="0" smtClean="0"/>
              <a:t>行でおさまる場合はこのレイアウトで入力</a:t>
            </a:r>
            <a:endParaRPr kumimoji="1" lang="ja-JP" altLang="en-US" dirty="0"/>
          </a:p>
        </p:txBody>
      </p:sp>
      <p:sp>
        <p:nvSpPr>
          <p:cNvPr id="12" name="コンテンツ プレースホルダー"/>
          <p:cNvSpPr>
            <a:spLocks noGrp="1"/>
          </p:cNvSpPr>
          <p:nvPr>
            <p:ph sz="quarter" idx="10" hasCustomPrompt="1"/>
          </p:nvPr>
        </p:nvSpPr>
        <p:spPr bwMode="gray">
          <a:xfrm>
            <a:off x="179388" y="1413188"/>
            <a:ext cx="8785225" cy="5040000"/>
          </a:xfrm>
        </p:spPr>
        <p:txBody>
          <a:bodyPr vert="horz" lIns="91440" tIns="45720" rIns="91440" bIns="45720" rtlCol="0">
            <a:normAutofit/>
          </a:bodyPr>
          <a:lstStyle>
            <a:lvl1pPr>
              <a:defRPr lang="ja-JP" altLang="en-US" i="0" u="none" strike="noStrike" kern="0" cap="none" spc="0" normalizeH="0" baseline="0" noProof="0" dirty="0" smtClean="0">
                <a:ln>
                  <a:noFill/>
                </a:ln>
                <a:solidFill>
                  <a:srgbClr val="000000"/>
                </a:solidFill>
                <a:effectLst/>
                <a:uLnTx/>
                <a:uFillTx/>
              </a:defRPr>
            </a:lvl1pPr>
            <a:lvl2pPr>
              <a:defRPr lang="ja-JP" altLang="en-US" i="0" u="none" strike="noStrike" kern="0" cap="none" spc="0" normalizeH="0" baseline="0" noProof="0" dirty="0" smtClean="0">
                <a:ln>
                  <a:noFill/>
                </a:ln>
                <a:solidFill>
                  <a:srgbClr val="000000"/>
                </a:solidFill>
                <a:effectLst/>
                <a:uLnTx/>
                <a:uFillTx/>
              </a:defRPr>
            </a:lvl2pPr>
            <a:lvl3pPr>
              <a:defRPr lang="ja-JP" altLang="en-US" i="0" u="none" strike="noStrike" kern="0" cap="none" spc="0" normalizeH="0" baseline="0" noProof="0" dirty="0" smtClean="0">
                <a:ln>
                  <a:noFill/>
                </a:ln>
                <a:solidFill>
                  <a:srgbClr val="000000"/>
                </a:solidFill>
                <a:effectLst/>
                <a:uLnTx/>
                <a:uFillTx/>
              </a:defRPr>
            </a:lvl3pPr>
            <a:lvl4pPr>
              <a:defRPr lang="ja-JP" altLang="en-US" i="0" u="none" strike="noStrike" kern="0" cap="none" spc="0" normalizeH="0" baseline="0" noProof="0" dirty="0" smtClean="0">
                <a:ln>
                  <a:noFill/>
                </a:ln>
                <a:solidFill>
                  <a:srgbClr val="000000"/>
                </a:solidFill>
                <a:effectLst/>
                <a:uLnTx/>
                <a:uFillTx/>
              </a:defRPr>
            </a:lvl4pPr>
          </a:lstStyle>
          <a:p>
            <a:pPr lvl="0"/>
            <a:r>
              <a:rPr kumimoji="1" lang="ja-JP" altLang="en-US" sz="2000" b="0" i="0" u="none" strike="noStrike" kern="0" cap="none" spc="0" normalizeH="0" baseline="0" noProof="0" dirty="0" smtClean="0">
                <a:ln>
                  <a:noFill/>
                </a:ln>
                <a:solidFill>
                  <a:srgbClr val="000000"/>
                </a:solidFill>
                <a:effectLst/>
                <a:uLnTx/>
                <a:uFillTx/>
                <a:latin typeface="+mn-lt"/>
                <a:ea typeface="+mn-ea"/>
                <a:cs typeface="+mn-cs"/>
              </a:rPr>
              <a:t>本文を入力</a:t>
            </a:r>
          </a:p>
          <a:p>
            <a:pPr lvl="1"/>
            <a:r>
              <a:rPr kumimoji="1" lang="ja-JP" altLang="en-US" sz="1600" b="0" i="0" u="none" strike="noStrike" kern="0" cap="none" spc="0" normalizeH="0" baseline="0" noProof="0" dirty="0" smtClean="0">
                <a:ln>
                  <a:noFill/>
                </a:ln>
                <a:solidFill>
                  <a:srgbClr val="000000"/>
                </a:solidFill>
                <a:effectLst/>
                <a:uLnTx/>
                <a:uFillTx/>
                <a:latin typeface="+mn-lt"/>
                <a:ea typeface="+mn-ea"/>
              </a:rPr>
              <a:t>第</a:t>
            </a:r>
            <a:r>
              <a:rPr kumimoji="1" lang="en-US" altLang="ja-JP" sz="1600" b="0" i="0" u="none" strike="noStrike" kern="0" cap="none" spc="0" normalizeH="0" baseline="0" noProof="0" dirty="0" smtClean="0">
                <a:ln>
                  <a:noFill/>
                </a:ln>
                <a:solidFill>
                  <a:srgbClr val="000000"/>
                </a:solidFill>
                <a:effectLst/>
                <a:uLnTx/>
                <a:uFillTx/>
                <a:latin typeface="+mn-lt"/>
                <a:ea typeface="+mn-ea"/>
              </a:rPr>
              <a:t>2</a:t>
            </a:r>
            <a:r>
              <a:rPr kumimoji="1" lang="ja-JP" altLang="en-US" sz="1600" b="0" i="0" u="none" strike="noStrike" kern="0" cap="none" spc="0" normalizeH="0" baseline="0" noProof="0" dirty="0" smtClean="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dirty="0" smtClean="0">
                <a:ln>
                  <a:noFill/>
                </a:ln>
                <a:solidFill>
                  <a:srgbClr val="000000"/>
                </a:solidFill>
                <a:effectLst/>
                <a:uLnTx/>
                <a:uFillTx/>
                <a:latin typeface="+mn-lt"/>
                <a:ea typeface="+mn-ea"/>
              </a:rPr>
              <a:t>第</a:t>
            </a:r>
            <a:r>
              <a:rPr kumimoji="1" lang="en-US" altLang="ja-JP" sz="1400" b="0" i="0" u="none" strike="noStrike" kern="0" cap="none" spc="0" normalizeH="0" baseline="0" noProof="0" dirty="0" smtClean="0">
                <a:ln>
                  <a:noFill/>
                </a:ln>
                <a:solidFill>
                  <a:srgbClr val="000000"/>
                </a:solidFill>
                <a:effectLst/>
                <a:uLnTx/>
                <a:uFillTx/>
                <a:latin typeface="+mn-lt"/>
                <a:ea typeface="+mn-ea"/>
              </a:rPr>
              <a:t>3</a:t>
            </a:r>
            <a:r>
              <a:rPr kumimoji="1" lang="ja-JP" altLang="en-US" sz="1400" b="0" i="0" u="none" strike="noStrike" kern="0" cap="none" spc="0" normalizeH="0" baseline="0" noProof="0" dirty="0" smtClean="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dirty="0" smtClean="0">
                <a:ln>
                  <a:noFill/>
                </a:ln>
                <a:solidFill>
                  <a:srgbClr val="000000"/>
                </a:solidFill>
                <a:effectLst/>
                <a:uLnTx/>
                <a:uFillTx/>
                <a:latin typeface="+mn-lt"/>
                <a:ea typeface="+mn-ea"/>
              </a:rPr>
              <a:t>第</a:t>
            </a:r>
            <a:r>
              <a:rPr kumimoji="1" lang="en-US" altLang="ja-JP" sz="1200" b="0" i="0" u="none" strike="noStrike" kern="0" cap="none" spc="0" normalizeH="0" baseline="0" noProof="0" dirty="0" smtClean="0">
                <a:ln>
                  <a:noFill/>
                </a:ln>
                <a:solidFill>
                  <a:srgbClr val="000000"/>
                </a:solidFill>
                <a:effectLst/>
                <a:uLnTx/>
                <a:uFillTx/>
                <a:latin typeface="+mn-lt"/>
                <a:ea typeface="+mn-ea"/>
              </a:rPr>
              <a:t>4</a:t>
            </a:r>
            <a:r>
              <a:rPr kumimoji="1" lang="ja-JP" altLang="en-US" sz="1200" b="0" i="0" u="none" strike="noStrike" kern="0" cap="none" spc="0" normalizeH="0" baseline="0" noProof="0" dirty="0" smtClean="0">
                <a:ln>
                  <a:noFill/>
                </a:ln>
                <a:solidFill>
                  <a:srgbClr val="000000"/>
                </a:solidFill>
                <a:effectLst/>
                <a:uLnTx/>
                <a:uFillTx/>
                <a:latin typeface="+mn-lt"/>
                <a:ea typeface="+mn-ea"/>
              </a:rPr>
              <a:t>レベル</a:t>
            </a:r>
          </a:p>
        </p:txBody>
      </p:sp>
    </p:spTree>
    <p:extLst>
      <p:ext uri="{BB962C8B-B14F-4D97-AF65-F5344CB8AC3E}">
        <p14:creationId xmlns:p14="http://schemas.microsoft.com/office/powerpoint/2010/main" val="143466424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ad 2 lines &amp; Content(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179513" y="115200"/>
            <a:ext cx="8784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dirty="0" smtClean="0"/>
              <a:t>タイトルを入力</a:t>
            </a:r>
            <a:endParaRPr kumimoji="1" lang="ja-JP" altLang="en-US" dirty="0"/>
          </a:p>
        </p:txBody>
      </p:sp>
      <p:sp>
        <p:nvSpPr>
          <p:cNvPr id="9" name="テキスト プレースホルダー"/>
          <p:cNvSpPr>
            <a:spLocks noGrp="1"/>
          </p:cNvSpPr>
          <p:nvPr>
            <p:ph type="body" sz="quarter" idx="11" hasCustomPrompt="1"/>
          </p:nvPr>
        </p:nvSpPr>
        <p:spPr bwMode="gray">
          <a:xfrm>
            <a:off x="179388" y="836613"/>
            <a:ext cx="8784000" cy="756000"/>
          </a:xfrm>
          <a:prstGeom prst="roundRect">
            <a:avLst>
              <a:gd name="adj" fmla="val 7924"/>
            </a:avLst>
          </a:prstGeom>
          <a:solidFill>
            <a:schemeClr val="accent6">
              <a:lumMod val="75000"/>
              <a:lumOff val="25000"/>
            </a:schemeClr>
          </a:solidFill>
          <a:effectLst>
            <a:outerShdw blurRad="50800" dist="38100" dir="5400000" algn="t" rotWithShape="0">
              <a:prstClr val="black">
                <a:alpha val="40000"/>
              </a:prstClr>
            </a:outerShdw>
          </a:effectLst>
        </p:spPr>
        <p:txBody>
          <a:bodyPr tIns="72000" bIns="36000" anchor="ctr">
            <a:noAutofit/>
          </a:bodyPr>
          <a:lstStyle>
            <a:lvl1pPr marL="0" indent="0" algn="l" eaLnBrk="1" hangingPunct="1">
              <a:spcBef>
                <a:spcPts val="0"/>
              </a:spcBef>
              <a:buNone/>
              <a:defRPr>
                <a:solidFill>
                  <a:schemeClr val="bg1"/>
                </a:solidFill>
              </a:defRPr>
            </a:lvl1pPr>
            <a:lvl2pPr marL="72000" indent="0">
              <a:buNone/>
              <a:defRPr/>
            </a:lvl2pPr>
            <a:lvl3pPr marL="222962" indent="0">
              <a:buNone/>
              <a:defRPr/>
            </a:lvl3pPr>
            <a:lvl4pPr marL="327787" indent="0">
              <a:buNone/>
              <a:defRPr/>
            </a:lvl4pPr>
            <a:lvl5pPr marL="311400" indent="0">
              <a:buNone/>
              <a:defRPr/>
            </a:lvl5pPr>
          </a:lstStyle>
          <a:p>
            <a:pPr marL="0" lvl="0" indent="0" hangingPunct="1">
              <a:buNone/>
            </a:pPr>
            <a:r>
              <a:rPr kumimoji="1" lang="ja-JP" altLang="en-US" dirty="0" smtClean="0"/>
              <a:t>リード文が</a:t>
            </a:r>
            <a:r>
              <a:rPr kumimoji="1" lang="en-US" altLang="ja-JP" dirty="0" smtClean="0"/>
              <a:t>2</a:t>
            </a:r>
            <a:r>
              <a:rPr kumimoji="1" lang="ja-JP" altLang="en-US" dirty="0" smtClean="0"/>
              <a:t>行にわたる場合は</a:t>
            </a:r>
            <a:r>
              <a:rPr kumimoji="1" lang="en-US" altLang="ja-JP" dirty="0" smtClean="0"/>
              <a:t/>
            </a:r>
            <a:br>
              <a:rPr kumimoji="1" lang="en-US" altLang="ja-JP" dirty="0" smtClean="0"/>
            </a:br>
            <a:r>
              <a:rPr kumimoji="1" lang="ja-JP" altLang="en-US" dirty="0" smtClean="0"/>
              <a:t>このレイアウトで入力</a:t>
            </a:r>
            <a:endParaRPr kumimoji="1" lang="ja-JP" altLang="en-US" dirty="0"/>
          </a:p>
        </p:txBody>
      </p:sp>
      <p:sp>
        <p:nvSpPr>
          <p:cNvPr id="10" name="コンテンツ プレースホルダー"/>
          <p:cNvSpPr>
            <a:spLocks noGrp="1"/>
          </p:cNvSpPr>
          <p:nvPr>
            <p:ph sz="quarter" idx="10" hasCustomPrompt="1"/>
          </p:nvPr>
        </p:nvSpPr>
        <p:spPr bwMode="gray">
          <a:xfrm>
            <a:off x="178412" y="1737188"/>
            <a:ext cx="8784976" cy="4714412"/>
          </a:xfrm>
        </p:spPr>
        <p:txBody>
          <a:bodyPr vert="horz" lIns="90000" tIns="46800" rIns="90000" bIns="46800" rtlCol="0">
            <a:noAutofit/>
          </a:bodyPr>
          <a:lstStyle>
            <a:lvl1pPr>
              <a:defRPr lang="ja-JP" altLang="en-US" i="0" u="none" strike="noStrike" kern="0" cap="none" spc="0" normalizeH="0" baseline="0" dirty="0" smtClean="0">
                <a:ln>
                  <a:noFill/>
                </a:ln>
                <a:solidFill>
                  <a:srgbClr val="000000"/>
                </a:solidFill>
                <a:effectLst/>
                <a:uLnTx/>
                <a:uFillTx/>
              </a:defRPr>
            </a:lvl1pPr>
            <a:lvl2pPr>
              <a:defRPr lang="ja-JP" altLang="en-US" i="0" u="none" strike="noStrike" kern="0" cap="none" spc="0" normalizeH="0" baseline="0" dirty="0" smtClean="0">
                <a:ln>
                  <a:noFill/>
                </a:ln>
                <a:solidFill>
                  <a:srgbClr val="000000"/>
                </a:solidFill>
                <a:effectLst/>
                <a:uLnTx/>
                <a:uFillTx/>
              </a:defRPr>
            </a:lvl2pPr>
            <a:lvl3pPr>
              <a:defRPr lang="ja-JP" altLang="en-US" i="0" u="none" strike="noStrike" kern="0" cap="none" spc="0" normalizeH="0" baseline="0" dirty="0" smtClean="0">
                <a:ln>
                  <a:noFill/>
                </a:ln>
                <a:solidFill>
                  <a:srgbClr val="000000"/>
                </a:solidFill>
                <a:effectLst/>
                <a:uLnTx/>
                <a:uFillTx/>
              </a:defRPr>
            </a:lvl3pPr>
            <a:lvl4pPr>
              <a:defRPr lang="ja-JP" altLang="en-US" i="0" u="none" strike="noStrike" kern="0" cap="none" spc="0" normalizeH="0" baseline="0" dirty="0" smtClean="0">
                <a:ln>
                  <a:noFill/>
                </a:ln>
                <a:solidFill>
                  <a:srgbClr val="000000"/>
                </a:solidFill>
                <a:effectLst/>
                <a:uLnTx/>
                <a:uFillTx/>
              </a:defRPr>
            </a:lvl4pPr>
          </a:lstStyle>
          <a:p>
            <a:pPr marR="0" lvl="0" defTabSz="914400" eaLnBrk="0" latinLnBrk="0">
              <a:lnSpc>
                <a:spcPct val="100000"/>
              </a:lnSpc>
              <a:buClr>
                <a:srgbClr val="002B62"/>
              </a:buClr>
              <a:buSzTx/>
              <a:tabLst/>
            </a:pPr>
            <a:r>
              <a:rPr kumimoji="1" lang="ja-JP" altLang="en-US" dirty="0" smtClean="0"/>
              <a:t>本文を入力</a:t>
            </a:r>
          </a:p>
          <a:p>
            <a:pPr marR="0" lvl="1" defTabSz="914400" eaLnBrk="0" latinLnBrk="0">
              <a:lnSpc>
                <a:spcPct val="100000"/>
              </a:lnSpc>
              <a:buClr>
                <a:srgbClr val="002B62"/>
              </a:buClr>
              <a:buSzTx/>
              <a:tabLst/>
            </a:pPr>
            <a:r>
              <a:rPr kumimoji="1" lang="ja-JP" altLang="en-US" dirty="0" smtClean="0"/>
              <a:t>第</a:t>
            </a:r>
            <a:r>
              <a:rPr kumimoji="1" lang="en-US" altLang="ja-JP" dirty="0" smtClean="0"/>
              <a:t>2</a:t>
            </a:r>
            <a:r>
              <a:rPr kumimoji="1" lang="ja-JP" altLang="en-US" dirty="0" smtClean="0"/>
              <a:t>レベル</a:t>
            </a:r>
          </a:p>
          <a:p>
            <a:pPr marR="0" lvl="2" defTabSz="914400" eaLnBrk="0" latinLnBrk="0">
              <a:lnSpc>
                <a:spcPct val="100000"/>
              </a:lnSpc>
              <a:buClr>
                <a:srgbClr val="002B62"/>
              </a:buClr>
              <a:buSzTx/>
              <a:tabLst/>
            </a:pPr>
            <a:r>
              <a:rPr kumimoji="1" lang="ja-JP" altLang="en-US" dirty="0" smtClean="0"/>
              <a:t>第</a:t>
            </a:r>
            <a:r>
              <a:rPr kumimoji="1" lang="en-US" altLang="ja-JP" dirty="0" smtClean="0"/>
              <a:t>3</a:t>
            </a:r>
            <a:r>
              <a:rPr kumimoji="1" lang="ja-JP" altLang="en-US" dirty="0" smtClean="0"/>
              <a:t>レベル</a:t>
            </a:r>
          </a:p>
          <a:p>
            <a:pPr marR="0" lvl="3" defTabSz="914400" eaLnBrk="0" latinLnBrk="0">
              <a:lnSpc>
                <a:spcPct val="100000"/>
              </a:lnSpc>
              <a:buClr>
                <a:srgbClr val="002B62"/>
              </a:buClr>
              <a:buSzTx/>
              <a:tabLst/>
            </a:pPr>
            <a:r>
              <a:rPr kumimoji="1" lang="ja-JP" altLang="en-US" dirty="0" smtClean="0"/>
              <a:t>第</a:t>
            </a:r>
            <a:r>
              <a:rPr kumimoji="1" lang="en-US" altLang="ja-JP" dirty="0" smtClean="0"/>
              <a:t>4</a:t>
            </a:r>
            <a:r>
              <a:rPr kumimoji="1" lang="ja-JP" altLang="en-US" dirty="0" smtClean="0"/>
              <a:t>レベル</a:t>
            </a:r>
          </a:p>
        </p:txBody>
      </p:sp>
    </p:spTree>
    <p:extLst>
      <p:ext uri="{BB962C8B-B14F-4D97-AF65-F5344CB8AC3E}">
        <p14:creationId xmlns:p14="http://schemas.microsoft.com/office/powerpoint/2010/main" val="318692444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white)">
    <p:spTree>
      <p:nvGrpSpPr>
        <p:cNvPr id="1" name=""/>
        <p:cNvGrpSpPr/>
        <p:nvPr/>
      </p:nvGrpSpPr>
      <p:grpSpPr>
        <a:xfrm>
          <a:off x="0" y="0"/>
          <a:ext cx="0" cy="0"/>
          <a:chOff x="0" y="0"/>
          <a:chExt cx="0" cy="0"/>
        </a:xfrm>
      </p:grpSpPr>
      <p:sp>
        <p:nvSpPr>
          <p:cNvPr id="9" name="タイトル"/>
          <p:cNvSpPr>
            <a:spLocks noGrp="1"/>
          </p:cNvSpPr>
          <p:nvPr>
            <p:ph type="title" hasCustomPrompt="1"/>
          </p:nvPr>
        </p:nvSpPr>
        <p:spPr bwMode="gray">
          <a:xfrm>
            <a:off x="179513" y="115200"/>
            <a:ext cx="8784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dirty="0" smtClean="0"/>
              <a:t>タイトルを入力</a:t>
            </a:r>
            <a:endParaRPr kumimoji="1" lang="ja-JP" altLang="en-US" dirty="0"/>
          </a:p>
        </p:txBody>
      </p:sp>
      <p:sp>
        <p:nvSpPr>
          <p:cNvPr id="6" name="コンテンツ プレースホルダー"/>
          <p:cNvSpPr>
            <a:spLocks noGrp="1"/>
          </p:cNvSpPr>
          <p:nvPr>
            <p:ph sz="quarter" idx="10" hasCustomPrompt="1"/>
          </p:nvPr>
        </p:nvSpPr>
        <p:spPr bwMode="gray">
          <a:xfrm>
            <a:off x="179388" y="836613"/>
            <a:ext cx="4248000" cy="5616575"/>
          </a:xfrm>
        </p:spPr>
        <p:txBody>
          <a:bodyPr vert="horz" lIns="91440" tIns="45720" rIns="91440" bIns="45720" rtlCol="0">
            <a:normAutofit/>
          </a:bodyPr>
          <a:lstStyle>
            <a:lvl1pPr>
              <a:defRPr lang="ja-JP" altLang="en-US" i="0" u="none" strike="noStrike" kern="0" cap="none" spc="0" normalizeH="0" baseline="0" dirty="0" smtClean="0">
                <a:ln>
                  <a:noFill/>
                </a:ln>
                <a:solidFill>
                  <a:srgbClr val="000000"/>
                </a:solidFill>
                <a:effectLst/>
                <a:uLnTx/>
                <a:uFillTx/>
              </a:defRPr>
            </a:lvl1pPr>
            <a:lvl2pPr>
              <a:defRPr lang="ja-JP" altLang="en-US" i="0" u="none" strike="noStrike" kern="0" cap="none" spc="0" normalizeH="0" baseline="0" noProof="0" dirty="0" smtClean="0">
                <a:ln>
                  <a:noFill/>
                </a:ln>
                <a:solidFill>
                  <a:srgbClr val="000000"/>
                </a:solidFill>
                <a:effectLst/>
                <a:uLnTx/>
                <a:uFillTx/>
              </a:defRPr>
            </a:lvl2pPr>
            <a:lvl3pPr>
              <a:defRPr lang="ja-JP" altLang="en-US" i="0" u="none" strike="noStrike" kern="0" cap="none" spc="0" normalizeH="0" baseline="0" noProof="0" dirty="0" smtClean="0">
                <a:ln>
                  <a:noFill/>
                </a:ln>
                <a:solidFill>
                  <a:srgbClr val="000000"/>
                </a:solidFill>
                <a:effectLst/>
                <a:uLnTx/>
                <a:uFillTx/>
              </a:defRPr>
            </a:lvl3pPr>
            <a:lvl4pPr>
              <a:defRPr lang="ja-JP" altLang="en-US" i="0" u="none" strike="noStrike" kern="0" cap="none" spc="0" normalizeH="0" baseline="0" noProof="0" dirty="0" smtClean="0">
                <a:ln>
                  <a:noFill/>
                </a:ln>
                <a:solidFill>
                  <a:srgbClr val="000000"/>
                </a:solidFill>
                <a:effectLst/>
                <a:uLnTx/>
                <a:uFillTx/>
              </a:defRPr>
            </a:lvl4pPr>
          </a:lstStyle>
          <a:p>
            <a:pPr lvl="0"/>
            <a:r>
              <a:rPr kumimoji="1" lang="ja-JP" altLang="en-US" dirty="0" smtClean="0"/>
              <a:t>本文を入力</a:t>
            </a:r>
          </a:p>
          <a:p>
            <a:pPr lvl="1"/>
            <a:r>
              <a:rPr kumimoji="1" lang="ja-JP" altLang="en-US" sz="1600" b="0" i="0" u="none" strike="noStrike" kern="0" cap="none" spc="0" normalizeH="0" baseline="0" noProof="0" dirty="0" smtClean="0">
                <a:ln>
                  <a:noFill/>
                </a:ln>
                <a:solidFill>
                  <a:srgbClr val="000000"/>
                </a:solidFill>
                <a:effectLst/>
                <a:uLnTx/>
                <a:uFillTx/>
                <a:latin typeface="+mn-lt"/>
                <a:ea typeface="+mn-ea"/>
              </a:rPr>
              <a:t>第</a:t>
            </a:r>
            <a:r>
              <a:rPr kumimoji="1" lang="en-US" altLang="ja-JP" sz="1600" b="0" i="0" u="none" strike="noStrike" kern="0" cap="none" spc="0" normalizeH="0" baseline="0" noProof="0" dirty="0" smtClean="0">
                <a:ln>
                  <a:noFill/>
                </a:ln>
                <a:solidFill>
                  <a:srgbClr val="000000"/>
                </a:solidFill>
                <a:effectLst/>
                <a:uLnTx/>
                <a:uFillTx/>
                <a:latin typeface="+mn-lt"/>
                <a:ea typeface="+mn-ea"/>
              </a:rPr>
              <a:t>2</a:t>
            </a:r>
            <a:r>
              <a:rPr kumimoji="1" lang="ja-JP" altLang="en-US" sz="1600" b="0" i="0" u="none" strike="noStrike" kern="0" cap="none" spc="0" normalizeH="0" baseline="0" noProof="0" dirty="0" smtClean="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dirty="0" smtClean="0">
                <a:ln>
                  <a:noFill/>
                </a:ln>
                <a:solidFill>
                  <a:srgbClr val="000000"/>
                </a:solidFill>
                <a:effectLst/>
                <a:uLnTx/>
                <a:uFillTx/>
                <a:latin typeface="+mn-lt"/>
                <a:ea typeface="+mn-ea"/>
              </a:rPr>
              <a:t>第</a:t>
            </a:r>
            <a:r>
              <a:rPr kumimoji="1" lang="en-US" altLang="ja-JP" sz="1400" b="0" i="0" u="none" strike="noStrike" kern="0" cap="none" spc="0" normalizeH="0" baseline="0" noProof="0" dirty="0" smtClean="0">
                <a:ln>
                  <a:noFill/>
                </a:ln>
                <a:solidFill>
                  <a:srgbClr val="000000"/>
                </a:solidFill>
                <a:effectLst/>
                <a:uLnTx/>
                <a:uFillTx/>
                <a:latin typeface="+mn-lt"/>
                <a:ea typeface="+mn-ea"/>
              </a:rPr>
              <a:t>3</a:t>
            </a:r>
            <a:r>
              <a:rPr kumimoji="1" lang="ja-JP" altLang="en-US" sz="1400" b="0" i="0" u="none" strike="noStrike" kern="0" cap="none" spc="0" normalizeH="0" baseline="0" noProof="0" dirty="0" smtClean="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dirty="0" smtClean="0">
                <a:ln>
                  <a:noFill/>
                </a:ln>
                <a:solidFill>
                  <a:srgbClr val="000000"/>
                </a:solidFill>
                <a:effectLst/>
                <a:uLnTx/>
                <a:uFillTx/>
                <a:latin typeface="+mn-lt"/>
                <a:ea typeface="+mn-ea"/>
              </a:rPr>
              <a:t>第</a:t>
            </a:r>
            <a:r>
              <a:rPr kumimoji="1" lang="en-US" altLang="ja-JP" sz="1200" b="0" i="0" u="none" strike="noStrike" kern="0" cap="none" spc="0" normalizeH="0" baseline="0" noProof="0" dirty="0" smtClean="0">
                <a:ln>
                  <a:noFill/>
                </a:ln>
                <a:solidFill>
                  <a:srgbClr val="000000"/>
                </a:solidFill>
                <a:effectLst/>
                <a:uLnTx/>
                <a:uFillTx/>
                <a:latin typeface="+mn-lt"/>
                <a:ea typeface="+mn-ea"/>
              </a:rPr>
              <a:t>4</a:t>
            </a:r>
            <a:r>
              <a:rPr kumimoji="1" lang="ja-JP" altLang="en-US" sz="1200" b="0" i="0" u="none" strike="noStrike" kern="0" cap="none" spc="0" normalizeH="0" baseline="0" noProof="0" dirty="0" smtClean="0">
                <a:ln>
                  <a:noFill/>
                </a:ln>
                <a:solidFill>
                  <a:srgbClr val="000000"/>
                </a:solidFill>
                <a:effectLst/>
                <a:uLnTx/>
                <a:uFillTx/>
                <a:latin typeface="+mn-lt"/>
                <a:ea typeface="+mn-ea"/>
              </a:rPr>
              <a:t>レベル</a:t>
            </a:r>
          </a:p>
        </p:txBody>
      </p:sp>
      <p:sp>
        <p:nvSpPr>
          <p:cNvPr id="7" name="コンテンツ プレースホルダー"/>
          <p:cNvSpPr>
            <a:spLocks noGrp="1"/>
          </p:cNvSpPr>
          <p:nvPr>
            <p:ph sz="quarter" idx="11" hasCustomPrompt="1"/>
          </p:nvPr>
        </p:nvSpPr>
        <p:spPr bwMode="gray">
          <a:xfrm>
            <a:off x="4716613" y="836613"/>
            <a:ext cx="4248000" cy="5616575"/>
          </a:xfrm>
        </p:spPr>
        <p:txBody>
          <a:bodyPr vert="horz" lIns="91440" tIns="45720" rIns="91440" bIns="45720" rtlCol="0">
            <a:normAutofit/>
          </a:bodyPr>
          <a:lstStyle>
            <a:lvl1pPr>
              <a:defRPr lang="ja-JP" altLang="en-US" i="0" u="none" strike="noStrike" kern="0" cap="none" spc="0" normalizeH="0" baseline="0" dirty="0" smtClean="0">
                <a:ln>
                  <a:noFill/>
                </a:ln>
                <a:solidFill>
                  <a:srgbClr val="000000"/>
                </a:solidFill>
                <a:effectLst/>
                <a:uLnTx/>
                <a:uFillTx/>
              </a:defRPr>
            </a:lvl1pPr>
            <a:lvl2pPr>
              <a:defRPr lang="ja-JP" altLang="en-US" i="0" u="none" strike="noStrike" kern="0" cap="none" spc="0" normalizeH="0" baseline="0" noProof="0" dirty="0" smtClean="0">
                <a:ln>
                  <a:noFill/>
                </a:ln>
                <a:solidFill>
                  <a:srgbClr val="000000"/>
                </a:solidFill>
                <a:effectLst/>
                <a:uLnTx/>
                <a:uFillTx/>
              </a:defRPr>
            </a:lvl2pPr>
            <a:lvl3pPr>
              <a:defRPr lang="ja-JP" altLang="en-US" i="0" u="none" strike="noStrike" kern="0" cap="none" spc="0" normalizeH="0" baseline="0" noProof="0" dirty="0" smtClean="0">
                <a:ln>
                  <a:noFill/>
                </a:ln>
                <a:solidFill>
                  <a:srgbClr val="000000"/>
                </a:solidFill>
                <a:effectLst/>
                <a:uLnTx/>
                <a:uFillTx/>
              </a:defRPr>
            </a:lvl3pPr>
            <a:lvl4pPr>
              <a:defRPr lang="ja-JP" altLang="en-US" i="0" u="none" strike="noStrike" kern="0" cap="none" spc="0" normalizeH="0" baseline="0" noProof="0" dirty="0" smtClean="0">
                <a:ln>
                  <a:noFill/>
                </a:ln>
                <a:solidFill>
                  <a:srgbClr val="000000"/>
                </a:solidFill>
                <a:effectLst/>
                <a:uLnTx/>
                <a:uFillTx/>
              </a:defRPr>
            </a:lvl4pPr>
          </a:lstStyle>
          <a:p>
            <a:pPr lvl="0"/>
            <a:r>
              <a:rPr kumimoji="1" lang="ja-JP" altLang="en-US" dirty="0" smtClean="0"/>
              <a:t>本文を入力</a:t>
            </a:r>
          </a:p>
          <a:p>
            <a:pPr lvl="1"/>
            <a:r>
              <a:rPr kumimoji="1" lang="ja-JP" altLang="en-US" sz="1600" b="0" i="0" u="none" strike="noStrike" kern="0" cap="none" spc="0" normalizeH="0" baseline="0" noProof="0" dirty="0" smtClean="0">
                <a:ln>
                  <a:noFill/>
                </a:ln>
                <a:solidFill>
                  <a:srgbClr val="000000"/>
                </a:solidFill>
                <a:effectLst/>
                <a:uLnTx/>
                <a:uFillTx/>
                <a:latin typeface="+mn-lt"/>
                <a:ea typeface="+mn-ea"/>
              </a:rPr>
              <a:t>第</a:t>
            </a:r>
            <a:r>
              <a:rPr kumimoji="1" lang="en-US" altLang="ja-JP" sz="1600" b="0" i="0" u="none" strike="noStrike" kern="0" cap="none" spc="0" normalizeH="0" baseline="0" noProof="0" dirty="0" smtClean="0">
                <a:ln>
                  <a:noFill/>
                </a:ln>
                <a:solidFill>
                  <a:srgbClr val="000000"/>
                </a:solidFill>
                <a:effectLst/>
                <a:uLnTx/>
                <a:uFillTx/>
                <a:latin typeface="+mn-lt"/>
                <a:ea typeface="+mn-ea"/>
              </a:rPr>
              <a:t>2</a:t>
            </a:r>
            <a:r>
              <a:rPr kumimoji="1" lang="ja-JP" altLang="en-US" sz="1600" b="0" i="0" u="none" strike="noStrike" kern="0" cap="none" spc="0" normalizeH="0" baseline="0" noProof="0" dirty="0" smtClean="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dirty="0" smtClean="0">
                <a:ln>
                  <a:noFill/>
                </a:ln>
                <a:solidFill>
                  <a:srgbClr val="000000"/>
                </a:solidFill>
                <a:effectLst/>
                <a:uLnTx/>
                <a:uFillTx/>
                <a:latin typeface="+mn-lt"/>
                <a:ea typeface="+mn-ea"/>
              </a:rPr>
              <a:t>第</a:t>
            </a:r>
            <a:r>
              <a:rPr kumimoji="1" lang="en-US" altLang="ja-JP" sz="1400" b="0" i="0" u="none" strike="noStrike" kern="0" cap="none" spc="0" normalizeH="0" baseline="0" noProof="0" dirty="0" smtClean="0">
                <a:ln>
                  <a:noFill/>
                </a:ln>
                <a:solidFill>
                  <a:srgbClr val="000000"/>
                </a:solidFill>
                <a:effectLst/>
                <a:uLnTx/>
                <a:uFillTx/>
                <a:latin typeface="+mn-lt"/>
                <a:ea typeface="+mn-ea"/>
              </a:rPr>
              <a:t>3</a:t>
            </a:r>
            <a:r>
              <a:rPr kumimoji="1" lang="ja-JP" altLang="en-US" sz="1400" b="0" i="0" u="none" strike="noStrike" kern="0" cap="none" spc="0" normalizeH="0" baseline="0" noProof="0" dirty="0" smtClean="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dirty="0" smtClean="0">
                <a:ln>
                  <a:noFill/>
                </a:ln>
                <a:solidFill>
                  <a:srgbClr val="000000"/>
                </a:solidFill>
                <a:effectLst/>
                <a:uLnTx/>
                <a:uFillTx/>
                <a:latin typeface="+mn-lt"/>
                <a:ea typeface="+mn-ea"/>
              </a:rPr>
              <a:t>第</a:t>
            </a:r>
            <a:r>
              <a:rPr kumimoji="1" lang="en-US" altLang="ja-JP" sz="1200" b="0" i="0" u="none" strike="noStrike" kern="0" cap="none" spc="0" normalizeH="0" baseline="0" noProof="0" dirty="0" smtClean="0">
                <a:ln>
                  <a:noFill/>
                </a:ln>
                <a:solidFill>
                  <a:srgbClr val="000000"/>
                </a:solidFill>
                <a:effectLst/>
                <a:uLnTx/>
                <a:uFillTx/>
                <a:latin typeface="+mn-lt"/>
                <a:ea typeface="+mn-ea"/>
              </a:rPr>
              <a:t>4</a:t>
            </a:r>
            <a:r>
              <a:rPr kumimoji="1" lang="ja-JP" altLang="en-US" sz="1200" b="0" i="0" u="none" strike="noStrike" kern="0" cap="none" spc="0" normalizeH="0" baseline="0" noProof="0" dirty="0" smtClean="0">
                <a:ln>
                  <a:noFill/>
                </a:ln>
                <a:solidFill>
                  <a:srgbClr val="000000"/>
                </a:solidFill>
                <a:effectLst/>
                <a:uLnTx/>
                <a:uFillTx/>
                <a:latin typeface="+mn-lt"/>
                <a:ea typeface="+mn-ea"/>
              </a:rPr>
              <a:t>レベル</a:t>
            </a:r>
          </a:p>
        </p:txBody>
      </p:sp>
    </p:spTree>
    <p:extLst>
      <p:ext uri="{BB962C8B-B14F-4D97-AF65-F5344CB8AC3E}">
        <p14:creationId xmlns:p14="http://schemas.microsoft.com/office/powerpoint/2010/main" val="46132828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276568642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userDrawn="1">
  <p:cSld name="Section Header">
    <p:spTree>
      <p:nvGrpSpPr>
        <p:cNvPr id="1" name=""/>
        <p:cNvGrpSpPr/>
        <p:nvPr/>
      </p:nvGrpSpPr>
      <p:grpSpPr>
        <a:xfrm>
          <a:off x="0" y="0"/>
          <a:ext cx="0" cy="0"/>
          <a:chOff x="0" y="0"/>
          <a:chExt cx="0" cy="0"/>
        </a:xfrm>
      </p:grpSpPr>
      <p:pic>
        <p:nvPicPr>
          <p:cNvPr id="3" name="Background_SectionHeade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0"/>
            <a:ext cx="9144000" cy="6858000"/>
          </a:xfrm>
          <a:prstGeom prst="rect">
            <a:avLst/>
          </a:prstGeom>
        </p:spPr>
      </p:pic>
      <p:sp>
        <p:nvSpPr>
          <p:cNvPr id="2" name="タイトル"/>
          <p:cNvSpPr>
            <a:spLocks noGrp="1"/>
          </p:cNvSpPr>
          <p:nvPr>
            <p:ph type="title" hasCustomPrompt="1"/>
          </p:nvPr>
        </p:nvSpPr>
        <p:spPr bwMode="gray">
          <a:xfrm>
            <a:off x="179388" y="2988000"/>
            <a:ext cx="8784000" cy="524311"/>
          </a:xfrm>
        </p:spPr>
        <p:txBody>
          <a:bodyPr wrap="square" anchor="b">
            <a:spAutoFit/>
          </a:bodyPr>
          <a:lstStyle>
            <a:lvl1pPr>
              <a:defRPr sz="2800" b="0">
                <a:solidFill>
                  <a:schemeClr val="bg1"/>
                </a:solidFill>
              </a:defRPr>
            </a:lvl1pPr>
          </a:lstStyle>
          <a:p>
            <a:r>
              <a:rPr kumimoji="1" lang="ja-JP" altLang="en-US" dirty="0" smtClean="0"/>
              <a:t>タイトルを入力</a:t>
            </a:r>
            <a:endParaRPr kumimoji="1" lang="ja-JP" altLang="en-US" dirty="0"/>
          </a:p>
        </p:txBody>
      </p:sp>
      <p:sp>
        <p:nvSpPr>
          <p:cNvPr id="5" name="テキスト プレースホルダー"/>
          <p:cNvSpPr>
            <a:spLocks noGrp="1"/>
          </p:cNvSpPr>
          <p:nvPr>
            <p:ph type="body" sz="quarter" idx="10" hasCustomPrompt="1"/>
          </p:nvPr>
        </p:nvSpPr>
        <p:spPr bwMode="gray">
          <a:xfrm>
            <a:off x="179388" y="4365130"/>
            <a:ext cx="7200900" cy="1212644"/>
          </a:xfrm>
        </p:spPr>
        <p:txBody>
          <a:bodyPr>
            <a:spAutoFit/>
          </a:bodyPr>
          <a:lstStyle>
            <a:lvl1pPr marL="0" indent="0">
              <a:buNone/>
              <a:defRPr b="0"/>
            </a:lvl1pPr>
            <a:lvl2pPr marL="72000" indent="0">
              <a:buNone/>
              <a:defRPr sz="1800" b="0"/>
            </a:lvl2pPr>
            <a:lvl3pPr marL="222962" indent="0">
              <a:buNone/>
              <a:defRPr b="0"/>
            </a:lvl3pPr>
            <a:lvl4pPr marL="327787" indent="0">
              <a:buNone/>
              <a:defRPr b="0"/>
            </a:lvl4pPr>
            <a:lvl5pPr marL="311400" indent="0">
              <a:buNone/>
              <a:defRPr b="0"/>
            </a:lvl5pPr>
          </a:lstStyle>
          <a:p>
            <a:pPr lvl="0"/>
            <a:r>
              <a:rPr kumimoji="1" lang="ja-JP" altLang="en-US" dirty="0" smtClean="0"/>
              <a:t>サブタイトルを入力</a:t>
            </a:r>
            <a:endParaRPr kumimoji="1" lang="en-US" altLang="ja-JP" dirty="0" smtClean="0"/>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p:txBody>
      </p:sp>
    </p:spTree>
    <p:extLst>
      <p:ext uri="{BB962C8B-B14F-4D97-AF65-F5344CB8AC3E}">
        <p14:creationId xmlns:p14="http://schemas.microsoft.com/office/powerpoint/2010/main" val="3123085626"/>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userDrawn="1">
  <p:cSld name="Table of Contents">
    <p:spTree>
      <p:nvGrpSpPr>
        <p:cNvPr id="1" name=""/>
        <p:cNvGrpSpPr/>
        <p:nvPr/>
      </p:nvGrpSpPr>
      <p:grpSpPr>
        <a:xfrm>
          <a:off x="0" y="0"/>
          <a:ext cx="0" cy="0"/>
          <a:chOff x="0" y="0"/>
          <a:chExt cx="0" cy="0"/>
        </a:xfrm>
      </p:grpSpPr>
      <p:pic>
        <p:nvPicPr>
          <p:cNvPr id="3" name="Background_Content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0"/>
            <a:ext cx="9144000" cy="6858000"/>
          </a:xfrm>
          <a:prstGeom prst="rect">
            <a:avLst/>
          </a:prstGeom>
        </p:spPr>
      </p:pic>
      <p:sp>
        <p:nvSpPr>
          <p:cNvPr id="2" name="タイトル"/>
          <p:cNvSpPr>
            <a:spLocks noGrp="1"/>
          </p:cNvSpPr>
          <p:nvPr>
            <p:ph type="title" hasCustomPrompt="1"/>
          </p:nvPr>
        </p:nvSpPr>
        <p:spPr bwMode="gray">
          <a:xfrm>
            <a:off x="1619672" y="332613"/>
            <a:ext cx="7344000" cy="504000"/>
          </a:xfrm>
        </p:spPr>
        <p:txBody>
          <a:bodyPr wrap="square" anchor="b">
            <a:spAutoFit/>
          </a:bodyPr>
          <a:lstStyle>
            <a:lvl1pPr>
              <a:defRPr b="0">
                <a:solidFill>
                  <a:schemeClr val="tx2">
                    <a:lumMod val="65000"/>
                    <a:lumOff val="35000"/>
                  </a:schemeClr>
                </a:solidFill>
              </a:defRPr>
            </a:lvl1pPr>
          </a:lstStyle>
          <a:p>
            <a:r>
              <a:rPr kumimoji="1" lang="ja-JP" altLang="en-US" dirty="0" smtClean="0"/>
              <a:t>目次 のタイトルを入力</a:t>
            </a:r>
            <a:endParaRPr kumimoji="1" lang="ja-JP" altLang="en-US" dirty="0"/>
          </a:p>
        </p:txBody>
      </p:sp>
      <p:sp>
        <p:nvSpPr>
          <p:cNvPr id="5" name="テキスト プレースホルダー"/>
          <p:cNvSpPr>
            <a:spLocks noGrp="1"/>
          </p:cNvSpPr>
          <p:nvPr>
            <p:ph type="body" sz="quarter" idx="10" hasCustomPrompt="1"/>
          </p:nvPr>
        </p:nvSpPr>
        <p:spPr bwMode="gray">
          <a:xfrm>
            <a:off x="1619672" y="1116000"/>
            <a:ext cx="7344000" cy="5112000"/>
          </a:xfrm>
        </p:spPr>
        <p:txBody>
          <a:bodyPr wrap="square">
            <a:noAutofit/>
          </a:bodyPr>
          <a:lstStyle>
            <a:lvl1pPr marL="0" indent="0">
              <a:lnSpc>
                <a:spcPct val="140000"/>
              </a:lnSpc>
              <a:spcBef>
                <a:spcPts val="500"/>
              </a:spcBef>
              <a:buNone/>
              <a:defRPr sz="2200" b="0">
                <a:solidFill>
                  <a:schemeClr val="tx1"/>
                </a:solidFill>
              </a:defRPr>
            </a:lvl1pPr>
            <a:lvl2pPr marL="180000" indent="0">
              <a:lnSpc>
                <a:spcPct val="100000"/>
              </a:lnSpc>
              <a:spcBef>
                <a:spcPts val="500"/>
              </a:spcBef>
              <a:buNone/>
              <a:defRPr sz="1800" b="0">
                <a:solidFill>
                  <a:schemeClr val="tx1"/>
                </a:solidFill>
              </a:defRPr>
            </a:lvl2pPr>
            <a:lvl3pPr marL="360000" indent="0">
              <a:lnSpc>
                <a:spcPct val="100000"/>
              </a:lnSpc>
              <a:spcBef>
                <a:spcPts val="500"/>
              </a:spcBef>
              <a:buNone/>
              <a:defRPr b="0">
                <a:solidFill>
                  <a:schemeClr val="tx1"/>
                </a:solidFill>
              </a:defRPr>
            </a:lvl3pPr>
            <a:lvl4pPr marL="540000" indent="0">
              <a:lnSpc>
                <a:spcPct val="100000"/>
              </a:lnSpc>
              <a:spcBef>
                <a:spcPts val="500"/>
              </a:spcBef>
              <a:buNone/>
              <a:defRPr b="0">
                <a:solidFill>
                  <a:schemeClr val="tx1"/>
                </a:solidFill>
              </a:defRPr>
            </a:lvl4pPr>
            <a:lvl5pPr marL="685800" indent="0">
              <a:buNone/>
              <a:defRPr b="0"/>
            </a:lvl5pPr>
          </a:lstStyle>
          <a:p>
            <a:pPr lvl="0"/>
            <a:r>
              <a:rPr kumimoji="1" lang="ja-JP" altLang="en-US" dirty="0" smtClean="0"/>
              <a:t>項目を入力</a:t>
            </a:r>
            <a:endParaRPr kumimoji="1" lang="en-US" altLang="ja-JP" dirty="0" smtClean="0"/>
          </a:p>
          <a:p>
            <a:pPr lvl="1"/>
            <a:r>
              <a:rPr kumimoji="1" lang="ja-JP" altLang="en-US" dirty="0" smtClean="0"/>
              <a:t>第</a:t>
            </a:r>
            <a:r>
              <a:rPr kumimoji="1" lang="en-US" altLang="ja-JP" dirty="0" smtClean="0"/>
              <a:t>2</a:t>
            </a:r>
            <a:r>
              <a:rPr kumimoji="1" lang="ja-JP" altLang="en-US" dirty="0" smtClean="0"/>
              <a:t>レベル</a:t>
            </a:r>
          </a:p>
          <a:p>
            <a:pPr lvl="2"/>
            <a:r>
              <a:rPr kumimoji="1" lang="ja-JP" altLang="en-US" dirty="0" smtClean="0"/>
              <a:t>第</a:t>
            </a:r>
            <a:r>
              <a:rPr kumimoji="1" lang="en-US" altLang="ja-JP" dirty="0" smtClean="0"/>
              <a:t>3</a:t>
            </a:r>
            <a:r>
              <a:rPr kumimoji="1" lang="ja-JP" altLang="en-US" dirty="0" smtClean="0"/>
              <a:t>レベル</a:t>
            </a:r>
          </a:p>
          <a:p>
            <a:pPr lvl="3"/>
            <a:r>
              <a:rPr kumimoji="1" lang="ja-JP" altLang="en-US" dirty="0" smtClean="0"/>
              <a:t>第</a:t>
            </a:r>
            <a:r>
              <a:rPr kumimoji="1" lang="en-US" altLang="ja-JP" dirty="0" smtClean="0"/>
              <a:t>4</a:t>
            </a:r>
            <a:r>
              <a:rPr kumimoji="1" lang="ja-JP" altLang="en-US" dirty="0" smtClean="0"/>
              <a:t>レベル</a:t>
            </a:r>
          </a:p>
        </p:txBody>
      </p:sp>
    </p:spTree>
    <p:extLst>
      <p:ext uri="{BB962C8B-B14F-4D97-AF65-F5344CB8AC3E}">
        <p14:creationId xmlns:p14="http://schemas.microsoft.com/office/powerpoint/2010/main" val="39032122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theme" Target="../theme/theme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solidFill>
          <a:schemeClr val="bg1"/>
        </a:solidFill>
        <a:effectLst/>
      </p:bgPr>
    </p:bg>
    <p:spTree>
      <p:nvGrpSpPr>
        <p:cNvPr id="1" name=""/>
        <p:cNvGrpSpPr/>
        <p:nvPr/>
      </p:nvGrpSpPr>
      <p:grpSpPr>
        <a:xfrm>
          <a:off x="0" y="0"/>
          <a:ext cx="0" cy="0"/>
          <a:chOff x="0" y="0"/>
          <a:chExt cx="0" cy="0"/>
        </a:xfrm>
      </p:grpSpPr>
      <p:pic>
        <p:nvPicPr>
          <p:cNvPr id="11" name="Background_Title"/>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bwMode="gray">
          <a:xfrm>
            <a:off x="0" y="0"/>
            <a:ext cx="9144000" cy="6858000"/>
          </a:xfrm>
          <a:prstGeom prst="rect">
            <a:avLst/>
          </a:prstGeom>
        </p:spPr>
      </p:pic>
      <p:sp>
        <p:nvSpPr>
          <p:cNvPr id="2" name="タイトル プレースホルダー"/>
          <p:cNvSpPr>
            <a:spLocks noGrp="1"/>
          </p:cNvSpPr>
          <p:nvPr>
            <p:ph type="title"/>
          </p:nvPr>
        </p:nvSpPr>
        <p:spPr bwMode="gray">
          <a:xfrm>
            <a:off x="179387" y="108000"/>
            <a:ext cx="8785225" cy="468000"/>
          </a:xfrm>
          <a:prstGeom prst="rect">
            <a:avLst/>
          </a:prstGeom>
        </p:spPr>
        <p:txBody>
          <a:bodyPr vert="horz" lIns="91440" tIns="36000" rIns="91440" bIns="0" rtlCol="0" anchor="ctr">
            <a:noAutofit/>
          </a:bodyPr>
          <a:lstStyle/>
          <a:p>
            <a:r>
              <a:rPr kumimoji="1" lang="ja-JP" altLang="en-US" dirty="0" smtClean="0"/>
              <a:t>マスター タイトルの書式設定</a:t>
            </a:r>
            <a:endParaRPr kumimoji="1" lang="ja-JP" altLang="en-US" dirty="0"/>
          </a:p>
        </p:txBody>
      </p:sp>
      <p:sp>
        <p:nvSpPr>
          <p:cNvPr id="3" name="テキスト プレースホルダー"/>
          <p:cNvSpPr>
            <a:spLocks noGrp="1"/>
          </p:cNvSpPr>
          <p:nvPr>
            <p:ph type="body" idx="1"/>
          </p:nvPr>
        </p:nvSpPr>
        <p:spPr bwMode="gray">
          <a:xfrm>
            <a:off x="179387" y="836614"/>
            <a:ext cx="8785226" cy="5616574"/>
          </a:xfrm>
          <a:prstGeom prst="rect">
            <a:avLst/>
          </a:prstGeom>
        </p:spPr>
        <p:txBody>
          <a:bodyPr vert="horz" lIns="91440" tIns="45720" rIns="91440" bIns="45720" rtlCol="0">
            <a:normAutofit/>
          </a:bodyPr>
          <a:lstStyle/>
          <a:p>
            <a:pPr lvl="0"/>
            <a:r>
              <a:rPr kumimoji="1" lang="ja-JP" altLang="en-US" dirty="0" smtClean="0"/>
              <a:t>マスター テキストの書式設定</a:t>
            </a:r>
          </a:p>
          <a:p>
            <a:pPr lvl="1"/>
            <a:r>
              <a:rPr kumimoji="1" lang="ja-JP" altLang="en-US" dirty="0" smtClean="0"/>
              <a:t>第</a:t>
            </a:r>
            <a:r>
              <a:rPr kumimoji="1" lang="en-US" altLang="ja-JP" dirty="0" smtClean="0"/>
              <a:t>2</a:t>
            </a:r>
            <a:r>
              <a:rPr kumimoji="1" lang="ja-JP" altLang="en-US" dirty="0" smtClean="0"/>
              <a:t>レベル</a:t>
            </a:r>
          </a:p>
          <a:p>
            <a:pPr lvl="2"/>
            <a:r>
              <a:rPr kumimoji="1" lang="ja-JP" altLang="en-US" dirty="0" smtClean="0"/>
              <a:t>第</a:t>
            </a:r>
            <a:r>
              <a:rPr kumimoji="1" lang="en-US" altLang="ja-JP" dirty="0" smtClean="0"/>
              <a:t>3</a:t>
            </a:r>
            <a:r>
              <a:rPr kumimoji="1" lang="ja-JP" altLang="en-US" dirty="0" smtClean="0"/>
              <a:t>レベル</a:t>
            </a:r>
          </a:p>
          <a:p>
            <a:pPr lvl="3"/>
            <a:r>
              <a:rPr kumimoji="1" lang="ja-JP" altLang="en-US" dirty="0" smtClean="0"/>
              <a:t>第</a:t>
            </a:r>
            <a:r>
              <a:rPr kumimoji="1" lang="en-US" altLang="ja-JP" dirty="0" smtClean="0"/>
              <a:t>4</a:t>
            </a:r>
            <a:r>
              <a:rPr kumimoji="1" lang="ja-JP" altLang="en-US" dirty="0" smtClean="0"/>
              <a:t>レベル</a:t>
            </a:r>
          </a:p>
        </p:txBody>
      </p:sp>
      <p:sp>
        <p:nvSpPr>
          <p:cNvPr id="8" name="PageNumber"/>
          <p:cNvSpPr txBox="1"/>
          <p:nvPr userDrawn="1"/>
        </p:nvSpPr>
        <p:spPr bwMode="black">
          <a:xfrm>
            <a:off x="8316520" y="6606080"/>
            <a:ext cx="684000" cy="215444"/>
          </a:xfrm>
          <a:prstGeom prst="rect">
            <a:avLst/>
          </a:prstGeom>
          <a:noFill/>
        </p:spPr>
        <p:txBody>
          <a:bodyPr wrap="none" rtlCol="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90F5524-168B-428D-88E2-BCDC17194B25}" type="slidenum">
              <a:rPr kumimoji="1" lang="ja-JP" altLang="en-US" sz="1000" b="0" i="0" u="none" strike="noStrike" kern="1200" cap="none" spc="0" normalizeH="0" baseline="0" noProof="0" smtClean="0">
                <a:ln>
                  <a:noFill/>
                </a:ln>
                <a:solidFill>
                  <a:srgbClr val="FFFFFF"/>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1" lang="ja-JP" altLang="en-US" sz="1000" b="0" i="0" u="none" strike="noStrike" kern="1200" cap="none" spc="0" normalizeH="0" baseline="0" noProof="0" dirty="0" smtClean="0">
              <a:ln>
                <a:noFill/>
              </a:ln>
              <a:solidFill>
                <a:srgbClr val="FFFFFF"/>
              </a:solidFill>
              <a:effectLst/>
              <a:uLnTx/>
              <a:uFillTx/>
              <a:latin typeface="+mn-lt"/>
              <a:ea typeface="+mn-ea"/>
              <a:cs typeface="+mn-cs"/>
            </a:endParaRPr>
          </a:p>
        </p:txBody>
      </p:sp>
      <p:sp>
        <p:nvSpPr>
          <p:cNvPr id="10" name="Confidential"/>
          <p:cNvSpPr txBox="1"/>
          <p:nvPr userDrawn="1"/>
        </p:nvSpPr>
        <p:spPr bwMode="black">
          <a:xfrm>
            <a:off x="118609" y="6599089"/>
            <a:ext cx="1645001" cy="215444"/>
          </a:xfrm>
          <a:prstGeom prst="rect">
            <a:avLst/>
          </a:prstGeom>
          <a:noFill/>
        </p:spPr>
        <p:txBody>
          <a:bodyPr wrap="none"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800" b="0" i="0" u="none" strike="noStrike" kern="1200" cap="none" spc="0" normalizeH="0" baseline="0" noProof="0" dirty="0" smtClean="0">
                <a:ln>
                  <a:noFill/>
                </a:ln>
                <a:solidFill>
                  <a:srgbClr val="FFFFFF"/>
                </a:solidFill>
                <a:effectLst/>
                <a:uLnTx/>
                <a:uFillTx/>
                <a:latin typeface="+mn-lt"/>
                <a:ea typeface="+mn-ea"/>
                <a:cs typeface="+mn-cs"/>
              </a:rPr>
              <a:t>Exastro</a:t>
            </a:r>
          </a:p>
        </p:txBody>
      </p:sp>
    </p:spTree>
    <p:extLst>
      <p:ext uri="{BB962C8B-B14F-4D97-AF65-F5344CB8AC3E}">
        <p14:creationId xmlns:p14="http://schemas.microsoft.com/office/powerpoint/2010/main" val="654157217"/>
      </p:ext>
    </p:extLst>
  </p:cSld>
  <p:clrMap bg1="lt1" tx1="dk1" bg2="lt2" tx2="dk2" accent1="accent1" accent2="accent2" accent3="accent3" accent4="accent4" accent5="accent5" accent6="accent6" hlink="hlink" folHlink="folHlink"/>
  <p:sldLayoutIdLst>
    <p:sldLayoutId id="2147483690" r:id="rId1"/>
    <p:sldLayoutId id="2147483699" r:id="rId2"/>
    <p:sldLayoutId id="2147483670" r:id="rId3"/>
    <p:sldLayoutId id="2147483672" r:id="rId4"/>
    <p:sldLayoutId id="2147483695" r:id="rId5"/>
    <p:sldLayoutId id="2147483673" r:id="rId6"/>
    <p:sldLayoutId id="2147483674" r:id="rId7"/>
    <p:sldLayoutId id="2147483700" r:id="rId8"/>
    <p:sldLayoutId id="2147483701" r:id="rId9"/>
    <p:sldLayoutId id="2147483702" r:id="rId10"/>
  </p:sldLayoutIdLst>
  <p:timing>
    <p:tnLst>
      <p:par>
        <p:cTn id="1" dur="indefinite" restart="never" nodeType="tmRoot"/>
      </p:par>
    </p:tnLst>
  </p:timing>
  <p:hf sldNum="0" hdr="0" ftr="0" dt="0"/>
  <p:txStyles>
    <p:titleStyle>
      <a:lvl1pPr algn="l" rtl="0" eaLnBrk="0" fontAlgn="base" hangingPunct="0">
        <a:spcBef>
          <a:spcPct val="0"/>
        </a:spcBef>
        <a:spcAft>
          <a:spcPct val="0"/>
        </a:spcAft>
        <a:defRPr kumimoji="1" sz="2400" b="0">
          <a:solidFill>
            <a:schemeClr val="bg1"/>
          </a:solidFill>
          <a:latin typeface="+mj-lt"/>
          <a:ea typeface="+mj-ea"/>
          <a:cs typeface="+mj-cs"/>
        </a:defRPr>
      </a:lvl1pPr>
      <a:lvl2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2pPr>
      <a:lvl3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3pPr>
      <a:lvl4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4pPr>
      <a:lvl5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5pPr>
      <a:lvl6pPr marL="457200" algn="l" rtl="0" fontAlgn="base">
        <a:spcBef>
          <a:spcPct val="0"/>
        </a:spcBef>
        <a:spcAft>
          <a:spcPct val="0"/>
        </a:spcAft>
        <a:defRPr kumimoji="1" sz="2800">
          <a:solidFill>
            <a:schemeClr val="tx1"/>
          </a:solidFill>
          <a:latin typeface="HGP創英角ｺﾞｼｯｸUB" pitchFamily="50" charset="-128"/>
          <a:ea typeface="ＭＳ Ｐゴシック" charset="-128"/>
        </a:defRPr>
      </a:lvl6pPr>
      <a:lvl7pPr marL="914400" algn="l" rtl="0" fontAlgn="base">
        <a:spcBef>
          <a:spcPct val="0"/>
        </a:spcBef>
        <a:spcAft>
          <a:spcPct val="0"/>
        </a:spcAft>
        <a:defRPr kumimoji="1" sz="2800">
          <a:solidFill>
            <a:schemeClr val="tx1"/>
          </a:solidFill>
          <a:latin typeface="HGP創英角ｺﾞｼｯｸUB" pitchFamily="50" charset="-128"/>
          <a:ea typeface="ＭＳ Ｐゴシック" charset="-128"/>
        </a:defRPr>
      </a:lvl7pPr>
      <a:lvl8pPr marL="1371600" algn="l" rtl="0" fontAlgn="base">
        <a:spcBef>
          <a:spcPct val="0"/>
        </a:spcBef>
        <a:spcAft>
          <a:spcPct val="0"/>
        </a:spcAft>
        <a:defRPr kumimoji="1" sz="2800">
          <a:solidFill>
            <a:schemeClr val="tx1"/>
          </a:solidFill>
          <a:latin typeface="HGP創英角ｺﾞｼｯｸUB" pitchFamily="50" charset="-128"/>
          <a:ea typeface="ＭＳ Ｐゴシック" charset="-128"/>
        </a:defRPr>
      </a:lvl8pPr>
      <a:lvl9pPr marL="1828800" algn="l" rtl="0" fontAlgn="base">
        <a:spcBef>
          <a:spcPct val="0"/>
        </a:spcBef>
        <a:spcAft>
          <a:spcPct val="0"/>
        </a:spcAft>
        <a:defRPr kumimoji="1" sz="2800">
          <a:solidFill>
            <a:schemeClr val="tx1"/>
          </a:solidFill>
          <a:latin typeface="HGP創英角ｺﾞｼｯｸUB" pitchFamily="50" charset="-128"/>
          <a:ea typeface="ＭＳ Ｐゴシック" charset="-128"/>
        </a:defRPr>
      </a:lvl9pPr>
    </p:titleStyle>
    <p:bodyStyle>
      <a:lvl1pPr marL="180000" indent="-180000" algn="l" rtl="0" eaLnBrk="1" fontAlgn="base" hangingPunct="0">
        <a:spcBef>
          <a:spcPts val="500"/>
        </a:spcBef>
        <a:spcAft>
          <a:spcPct val="0"/>
        </a:spcAft>
        <a:buClr>
          <a:schemeClr val="accent6"/>
        </a:buClr>
        <a:buFont typeface="Arial" panose="020B0604020202020204" pitchFamily="34" charset="0"/>
        <a:buChar char="▌"/>
        <a:defRPr kumimoji="1" sz="2000" b="0">
          <a:solidFill>
            <a:schemeClr val="tx1"/>
          </a:solidFill>
          <a:latin typeface="+mn-lt"/>
          <a:ea typeface="+mn-ea"/>
          <a:cs typeface="+mn-cs"/>
        </a:defRPr>
      </a:lvl1pPr>
      <a:lvl2pPr marL="360000" indent="-180000" algn="l" rtl="0" eaLnBrk="1" fontAlgn="base" hangingPunct="0">
        <a:spcBef>
          <a:spcPts val="500"/>
        </a:spcBef>
        <a:spcAft>
          <a:spcPct val="0"/>
        </a:spcAft>
        <a:buClr>
          <a:schemeClr val="accent6"/>
        </a:buClr>
        <a:buFont typeface="Wingdings" pitchFamily="2" charset="2"/>
        <a:buChar char="l"/>
        <a:defRPr kumimoji="1" sz="1600" b="0">
          <a:solidFill>
            <a:schemeClr val="tx1"/>
          </a:solidFill>
          <a:latin typeface="+mn-lt"/>
          <a:ea typeface="+mn-ea"/>
        </a:defRPr>
      </a:lvl2pPr>
      <a:lvl3pPr marL="468000" indent="-108000" algn="l" rtl="0" eaLnBrk="1" fontAlgn="base" hangingPunct="0">
        <a:spcBef>
          <a:spcPts val="500"/>
        </a:spcBef>
        <a:spcAft>
          <a:spcPct val="0"/>
        </a:spcAft>
        <a:buClr>
          <a:schemeClr val="accent6"/>
        </a:buClr>
        <a:buFont typeface="Arial" panose="020B0604020202020204" pitchFamily="34" charset="0"/>
        <a:buChar char="•"/>
        <a:defRPr kumimoji="1" sz="1400" b="0">
          <a:solidFill>
            <a:schemeClr val="tx1"/>
          </a:solidFill>
          <a:latin typeface="+mn-lt"/>
          <a:ea typeface="+mn-ea"/>
        </a:defRPr>
      </a:lvl3pPr>
      <a:lvl4pPr marL="576000" indent="-108000" algn="l" rtl="0" eaLnBrk="1" fontAlgn="base" hangingPunct="0">
        <a:spcBef>
          <a:spcPts val="500"/>
        </a:spcBef>
        <a:spcAft>
          <a:spcPct val="0"/>
        </a:spcAft>
        <a:buClr>
          <a:schemeClr val="accent6"/>
        </a:buClr>
        <a:buFont typeface="Tahoma" pitchFamily="34" charset="0"/>
        <a:buChar char="–"/>
        <a:defRPr kumimoji="1" sz="1200" b="0">
          <a:solidFill>
            <a:schemeClr val="tx1"/>
          </a:solidFill>
          <a:latin typeface="+mn-lt"/>
          <a:ea typeface="+mn-ea"/>
        </a:defRPr>
      </a:lvl4pPr>
      <a:lvl5pPr marL="735013" indent="-157163" algn="l" rtl="0" eaLnBrk="0" fontAlgn="base" hangingPunct="0">
        <a:spcBef>
          <a:spcPct val="20000"/>
        </a:spcBef>
        <a:spcAft>
          <a:spcPct val="0"/>
        </a:spcAft>
        <a:buClr>
          <a:schemeClr val="accent6"/>
        </a:buClr>
        <a:buChar char="≫"/>
        <a:defRPr kumimoji="1" sz="1200" b="1">
          <a:solidFill>
            <a:schemeClr val="tx1"/>
          </a:solidFill>
          <a:latin typeface="+mj-lt"/>
          <a:ea typeface="+mn-ea"/>
        </a:defRPr>
      </a:lvl5pPr>
      <a:lvl6pPr marL="2514600" indent="-228600" algn="l" rtl="0" fontAlgn="base">
        <a:spcBef>
          <a:spcPct val="20000"/>
        </a:spcBef>
        <a:spcAft>
          <a:spcPct val="0"/>
        </a:spcAft>
        <a:buChar char="≫"/>
        <a:defRPr kumimoji="1" sz="2000">
          <a:solidFill>
            <a:schemeClr val="tx1"/>
          </a:solidFill>
          <a:latin typeface="Arial" charset="0"/>
          <a:ea typeface="+mn-ea"/>
        </a:defRPr>
      </a:lvl6pPr>
      <a:lvl7pPr marL="2971800" indent="-228600" algn="l" rtl="0" fontAlgn="base">
        <a:spcBef>
          <a:spcPct val="20000"/>
        </a:spcBef>
        <a:spcAft>
          <a:spcPct val="0"/>
        </a:spcAft>
        <a:buChar char="≫"/>
        <a:defRPr kumimoji="1" sz="2000">
          <a:solidFill>
            <a:schemeClr val="tx1"/>
          </a:solidFill>
          <a:latin typeface="Arial" charset="0"/>
          <a:ea typeface="+mn-ea"/>
        </a:defRPr>
      </a:lvl7pPr>
      <a:lvl8pPr marL="3429000" indent="-228600" algn="l" rtl="0" fontAlgn="base">
        <a:spcBef>
          <a:spcPct val="20000"/>
        </a:spcBef>
        <a:spcAft>
          <a:spcPct val="0"/>
        </a:spcAft>
        <a:buChar char="≫"/>
        <a:defRPr kumimoji="1" sz="2000">
          <a:solidFill>
            <a:schemeClr val="tx1"/>
          </a:solidFill>
          <a:latin typeface="Arial" charset="0"/>
          <a:ea typeface="+mn-ea"/>
        </a:defRPr>
      </a:lvl8pPr>
      <a:lvl9pPr marL="3886200" indent="-228600" algn="l" rtl="0" fontAlgn="base">
        <a:spcBef>
          <a:spcPct val="20000"/>
        </a:spcBef>
        <a:spcAft>
          <a:spcPct val="0"/>
        </a:spcAft>
        <a:buChar char="≫"/>
        <a:defRPr kumimoji="1" sz="2000">
          <a:solidFill>
            <a:schemeClr val="tx1"/>
          </a:solidFill>
          <a:latin typeface="Arial" charset="0"/>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F9016B-CCA6-43BE-8BEE-59565A35F4F7}" type="datetimeFigureOut">
              <a:rPr kumimoji="1" lang="ja-JP" altLang="en-US" smtClean="0"/>
              <a:t>2021/8/7</a:t>
            </a:fld>
            <a:endParaRPr kumimoji="1" lang="ja-JP" altLang="en-US"/>
          </a:p>
        </p:txBody>
      </p:sp>
      <p:sp>
        <p:nvSpPr>
          <p:cNvPr id="5" name="フッター プレースホルダー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3894414165"/>
      </p:ext>
    </p:extLst>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Lst>
  <p:timing>
    <p:tnLst>
      <p:par>
        <p:cTn id="1" dur="indefinite" restart="never" nodeType="tmRoot"/>
      </p:par>
    </p:tnLst>
  </p:timing>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hyperlink" Target="https://mariadb.org/" TargetMode="Externa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プレースホルダー 3"/>
          <p:cNvSpPr>
            <a:spLocks noGrp="1"/>
          </p:cNvSpPr>
          <p:nvPr>
            <p:ph type="body" sz="quarter" idx="10"/>
          </p:nvPr>
        </p:nvSpPr>
        <p:spPr>
          <a:xfrm>
            <a:off x="179513" y="6021360"/>
            <a:ext cx="6552727" cy="772006"/>
          </a:xfrm>
        </p:spPr>
        <p:txBody>
          <a:bodyPr/>
          <a:lstStyle/>
          <a:p>
            <a:r>
              <a:rPr lang="en-US" altLang="ja-JP" dirty="0" err="1" smtClean="0"/>
              <a:t>Exastro</a:t>
            </a:r>
            <a:r>
              <a:rPr lang="en-US" altLang="ja-JP" dirty="0" smtClean="0"/>
              <a:t> </a:t>
            </a:r>
            <a:r>
              <a:rPr lang="en-US" altLang="ja-JP" dirty="0"/>
              <a:t>IT Automation Version 1.8.0 </a:t>
            </a:r>
            <a:endParaRPr lang="en-US" altLang="ja-JP" dirty="0" smtClean="0"/>
          </a:p>
          <a:p>
            <a:r>
              <a:rPr lang="en-US" altLang="ja-JP" dirty="0" smtClean="0"/>
              <a:t>Exastro</a:t>
            </a:r>
            <a:r>
              <a:rPr lang="ja-JP" altLang="en-US" dirty="0" smtClean="0"/>
              <a:t> </a:t>
            </a:r>
            <a:r>
              <a:rPr lang="en-US" altLang="ja-JP" dirty="0" smtClean="0"/>
              <a:t>developer</a:t>
            </a:r>
            <a:endParaRPr kumimoji="1" lang="ja-JP" altLang="en-US" dirty="0"/>
          </a:p>
        </p:txBody>
      </p:sp>
      <p:sp>
        <p:nvSpPr>
          <p:cNvPr id="5" name="タイトル 1"/>
          <p:cNvSpPr txBox="1">
            <a:spLocks/>
          </p:cNvSpPr>
          <p:nvPr/>
        </p:nvSpPr>
        <p:spPr bwMode="gray">
          <a:xfrm>
            <a:off x="0" y="3294124"/>
            <a:ext cx="9143999" cy="775015"/>
          </a:xfrm>
          <a:prstGeom prst="rect">
            <a:avLst/>
          </a:prstGeom>
        </p:spPr>
        <p:txBody>
          <a:bodyPr vert="horz" wrap="square" lIns="91440" tIns="36000" rIns="91440" bIns="0" rtlCol="0" anchor="b" anchorCtr="0">
            <a:spAutoFit/>
          </a:bodyPr>
          <a:lstStyle>
            <a:lvl1pPr algn="ctr" rtl="0" eaLnBrk="0" fontAlgn="base" hangingPunct="0">
              <a:spcBef>
                <a:spcPct val="0"/>
              </a:spcBef>
              <a:spcAft>
                <a:spcPct val="0"/>
              </a:spcAft>
              <a:defRPr kumimoji="1" sz="3200" b="0">
                <a:solidFill>
                  <a:schemeClr val="accent6"/>
                </a:solidFill>
                <a:effectLst/>
                <a:latin typeface="+mj-lt"/>
                <a:ea typeface="+mj-ea"/>
                <a:cs typeface="+mj-cs"/>
              </a:defRPr>
            </a:lvl1pPr>
            <a:lvl2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2pPr>
            <a:lvl3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3pPr>
            <a:lvl4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4pPr>
            <a:lvl5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5pPr>
            <a:lvl6pPr marL="457200" algn="l" rtl="0" fontAlgn="base">
              <a:spcBef>
                <a:spcPct val="0"/>
              </a:spcBef>
              <a:spcAft>
                <a:spcPct val="0"/>
              </a:spcAft>
              <a:defRPr kumimoji="1" sz="2800">
                <a:solidFill>
                  <a:schemeClr val="tx1"/>
                </a:solidFill>
                <a:latin typeface="HGP創英角ｺﾞｼｯｸUB" pitchFamily="50" charset="-128"/>
                <a:ea typeface="ＭＳ Ｐゴシック" charset="-128"/>
              </a:defRPr>
            </a:lvl6pPr>
            <a:lvl7pPr marL="914400" algn="l" rtl="0" fontAlgn="base">
              <a:spcBef>
                <a:spcPct val="0"/>
              </a:spcBef>
              <a:spcAft>
                <a:spcPct val="0"/>
              </a:spcAft>
              <a:defRPr kumimoji="1" sz="2800">
                <a:solidFill>
                  <a:schemeClr val="tx1"/>
                </a:solidFill>
                <a:latin typeface="HGP創英角ｺﾞｼｯｸUB" pitchFamily="50" charset="-128"/>
                <a:ea typeface="ＭＳ Ｐゴシック" charset="-128"/>
              </a:defRPr>
            </a:lvl7pPr>
            <a:lvl8pPr marL="1371600" algn="l" rtl="0" fontAlgn="base">
              <a:spcBef>
                <a:spcPct val="0"/>
              </a:spcBef>
              <a:spcAft>
                <a:spcPct val="0"/>
              </a:spcAft>
              <a:defRPr kumimoji="1" sz="2800">
                <a:solidFill>
                  <a:schemeClr val="tx1"/>
                </a:solidFill>
                <a:latin typeface="HGP創英角ｺﾞｼｯｸUB" pitchFamily="50" charset="-128"/>
                <a:ea typeface="ＭＳ Ｐゴシック" charset="-128"/>
              </a:defRPr>
            </a:lvl8pPr>
            <a:lvl9pPr marL="1828800" algn="l" rtl="0" fontAlgn="base">
              <a:spcBef>
                <a:spcPct val="0"/>
              </a:spcBef>
              <a:spcAft>
                <a:spcPct val="0"/>
              </a:spcAft>
              <a:defRPr kumimoji="1" sz="2800">
                <a:solidFill>
                  <a:schemeClr val="tx1"/>
                </a:solidFill>
                <a:latin typeface="HGP創英角ｺﾞｼｯｸUB" pitchFamily="50" charset="-128"/>
                <a:ea typeface="ＭＳ Ｐゴシック" charset="-128"/>
              </a:defRPr>
            </a:lvl9pPr>
          </a:lstStyle>
          <a:p>
            <a:r>
              <a:rPr lang="ja-JP" altLang="en-US" sz="4800" b="1" dirty="0"/>
              <a:t>オンラインインストール</a:t>
            </a:r>
            <a:endParaRPr lang="en-US" altLang="ja-JP" sz="4800" b="1" kern="0" spc="-150" dirty="0" smtClean="0">
              <a:solidFill>
                <a:schemeClr val="tx2">
                  <a:lumMod val="75000"/>
                  <a:lumOff val="25000"/>
                </a:schemeClr>
              </a:solidFill>
            </a:endParaRPr>
          </a:p>
        </p:txBody>
      </p:sp>
      <p:sp>
        <p:nvSpPr>
          <p:cNvPr id="6" name="タイトル 1"/>
          <p:cNvSpPr txBox="1">
            <a:spLocks/>
          </p:cNvSpPr>
          <p:nvPr/>
        </p:nvSpPr>
        <p:spPr bwMode="gray">
          <a:xfrm>
            <a:off x="0" y="5493437"/>
            <a:ext cx="9144000" cy="251795"/>
          </a:xfrm>
          <a:prstGeom prst="rect">
            <a:avLst/>
          </a:prstGeom>
        </p:spPr>
        <p:txBody>
          <a:bodyPr vert="horz" wrap="square" lIns="91440" tIns="36000" rIns="91440" bIns="0" rtlCol="0" anchor="b" anchorCtr="0">
            <a:spAutoFit/>
          </a:bodyPr>
          <a:lstStyle>
            <a:lvl1pPr algn="ctr" rtl="0" eaLnBrk="0" fontAlgn="base" hangingPunct="0">
              <a:spcBef>
                <a:spcPct val="0"/>
              </a:spcBef>
              <a:spcAft>
                <a:spcPct val="0"/>
              </a:spcAft>
              <a:defRPr kumimoji="1" sz="3200" b="0">
                <a:solidFill>
                  <a:schemeClr val="accent6"/>
                </a:solidFill>
                <a:effectLst/>
                <a:latin typeface="+mj-lt"/>
                <a:ea typeface="+mj-ea"/>
                <a:cs typeface="+mj-cs"/>
              </a:defRPr>
            </a:lvl1pPr>
            <a:lvl2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2pPr>
            <a:lvl3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3pPr>
            <a:lvl4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4pPr>
            <a:lvl5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5pPr>
            <a:lvl6pPr marL="457200" algn="l" rtl="0" fontAlgn="base">
              <a:spcBef>
                <a:spcPct val="0"/>
              </a:spcBef>
              <a:spcAft>
                <a:spcPct val="0"/>
              </a:spcAft>
              <a:defRPr kumimoji="1" sz="2800">
                <a:solidFill>
                  <a:schemeClr val="tx1"/>
                </a:solidFill>
                <a:latin typeface="HGP創英角ｺﾞｼｯｸUB" pitchFamily="50" charset="-128"/>
                <a:ea typeface="ＭＳ Ｐゴシック" charset="-128"/>
              </a:defRPr>
            </a:lvl6pPr>
            <a:lvl7pPr marL="914400" algn="l" rtl="0" fontAlgn="base">
              <a:spcBef>
                <a:spcPct val="0"/>
              </a:spcBef>
              <a:spcAft>
                <a:spcPct val="0"/>
              </a:spcAft>
              <a:defRPr kumimoji="1" sz="2800">
                <a:solidFill>
                  <a:schemeClr val="tx1"/>
                </a:solidFill>
                <a:latin typeface="HGP創英角ｺﾞｼｯｸUB" pitchFamily="50" charset="-128"/>
                <a:ea typeface="ＭＳ Ｐゴシック" charset="-128"/>
              </a:defRPr>
            </a:lvl7pPr>
            <a:lvl8pPr marL="1371600" algn="l" rtl="0" fontAlgn="base">
              <a:spcBef>
                <a:spcPct val="0"/>
              </a:spcBef>
              <a:spcAft>
                <a:spcPct val="0"/>
              </a:spcAft>
              <a:defRPr kumimoji="1" sz="2800">
                <a:solidFill>
                  <a:schemeClr val="tx1"/>
                </a:solidFill>
                <a:latin typeface="HGP創英角ｺﾞｼｯｸUB" pitchFamily="50" charset="-128"/>
                <a:ea typeface="ＭＳ Ｐゴシック" charset="-128"/>
              </a:defRPr>
            </a:lvl8pPr>
            <a:lvl9pPr marL="1828800" algn="l" rtl="0" fontAlgn="base">
              <a:spcBef>
                <a:spcPct val="0"/>
              </a:spcBef>
              <a:spcAft>
                <a:spcPct val="0"/>
              </a:spcAft>
              <a:defRPr kumimoji="1" sz="2800">
                <a:solidFill>
                  <a:schemeClr val="tx1"/>
                </a:solidFill>
                <a:latin typeface="HGP創英角ｺﾞｼｯｸUB" pitchFamily="50" charset="-128"/>
                <a:ea typeface="ＭＳ Ｐゴシック" charset="-128"/>
              </a:defRPr>
            </a:lvl9pPr>
          </a:lstStyle>
          <a:p>
            <a:pPr algn="r"/>
            <a:r>
              <a:rPr lang="en-US" altLang="ja-JP" sz="1400" b="1" kern="0" dirty="0">
                <a:solidFill>
                  <a:schemeClr val="tx2">
                    <a:lumMod val="75000"/>
                    <a:lumOff val="25000"/>
                  </a:schemeClr>
                </a:solidFill>
                <a:latin typeface="+mn-lt"/>
              </a:rPr>
              <a:t>※</a:t>
            </a:r>
            <a:r>
              <a:rPr lang="ja-JP" altLang="en-US" sz="1400" b="1" kern="0" dirty="0" smtClean="0">
                <a:solidFill>
                  <a:schemeClr val="tx2">
                    <a:lumMod val="75000"/>
                    <a:lumOff val="25000"/>
                  </a:schemeClr>
                </a:solidFill>
                <a:latin typeface="+mn-lt"/>
              </a:rPr>
              <a:t>本書では「</a:t>
            </a:r>
            <a:r>
              <a:rPr lang="en-US" altLang="ja-JP" sz="1400" b="1" kern="0" dirty="0" smtClean="0">
                <a:solidFill>
                  <a:schemeClr val="tx2">
                    <a:lumMod val="75000"/>
                    <a:lumOff val="25000"/>
                  </a:schemeClr>
                </a:solidFill>
                <a:latin typeface="+mn-lt"/>
              </a:rPr>
              <a:t>Exastro IT</a:t>
            </a:r>
            <a:r>
              <a:rPr lang="ja-JP" altLang="en-US" sz="1400" b="1" kern="0" dirty="0" smtClean="0">
                <a:solidFill>
                  <a:schemeClr val="tx2">
                    <a:lumMod val="75000"/>
                    <a:lumOff val="25000"/>
                  </a:schemeClr>
                </a:solidFill>
                <a:latin typeface="+mn-lt"/>
              </a:rPr>
              <a:t> </a:t>
            </a:r>
            <a:r>
              <a:rPr lang="en-US" altLang="ja-JP" sz="1400" b="1" kern="0" dirty="0" smtClean="0">
                <a:solidFill>
                  <a:schemeClr val="tx2">
                    <a:lumMod val="75000"/>
                    <a:lumOff val="25000"/>
                  </a:schemeClr>
                </a:solidFill>
                <a:latin typeface="+mn-lt"/>
              </a:rPr>
              <a:t>Automation</a:t>
            </a:r>
            <a:r>
              <a:rPr lang="ja-JP" altLang="en-US" sz="1400" b="1" kern="0" dirty="0" smtClean="0">
                <a:solidFill>
                  <a:schemeClr val="tx2">
                    <a:lumMod val="75000"/>
                    <a:lumOff val="25000"/>
                  </a:schemeClr>
                </a:solidFill>
                <a:latin typeface="+mn-lt"/>
              </a:rPr>
              <a:t>」を「</a:t>
            </a:r>
            <a:r>
              <a:rPr lang="en-US" altLang="ja-JP" sz="1400" b="1" kern="0" dirty="0" smtClean="0">
                <a:solidFill>
                  <a:schemeClr val="tx2">
                    <a:lumMod val="75000"/>
                    <a:lumOff val="25000"/>
                  </a:schemeClr>
                </a:solidFill>
                <a:latin typeface="+mn-lt"/>
              </a:rPr>
              <a:t>ITA</a:t>
            </a:r>
            <a:r>
              <a:rPr lang="ja-JP" altLang="en-US" sz="1400" b="1" kern="0" dirty="0" smtClean="0">
                <a:solidFill>
                  <a:schemeClr val="tx2">
                    <a:lumMod val="75000"/>
                    <a:lumOff val="25000"/>
                  </a:schemeClr>
                </a:solidFill>
                <a:latin typeface="+mn-lt"/>
              </a:rPr>
              <a:t>」として記載します</a:t>
            </a:r>
            <a:r>
              <a:rPr lang="ja-JP" altLang="en-US" sz="1400" b="1" kern="0" dirty="0">
                <a:solidFill>
                  <a:schemeClr val="tx2">
                    <a:lumMod val="75000"/>
                    <a:lumOff val="25000"/>
                  </a:schemeClr>
                </a:solidFill>
                <a:latin typeface="+mn-lt"/>
              </a:rPr>
              <a:t>。</a:t>
            </a:r>
          </a:p>
        </p:txBody>
      </p:sp>
      <p:pic>
        <p:nvPicPr>
          <p:cNvPr id="7" name="図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134104"/>
            <a:ext cx="9144000" cy="1016000"/>
          </a:xfrm>
          <a:prstGeom prst="rect">
            <a:avLst/>
          </a:prstGeom>
        </p:spPr>
      </p:pic>
      <p:pic>
        <p:nvPicPr>
          <p:cNvPr id="8" name="図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400" y="247474"/>
            <a:ext cx="3528490" cy="826990"/>
          </a:xfrm>
          <a:prstGeom prst="rect">
            <a:avLst/>
          </a:prstGeom>
        </p:spPr>
      </p:pic>
    </p:spTree>
    <p:extLst>
      <p:ext uri="{BB962C8B-B14F-4D97-AF65-F5344CB8AC3E}">
        <p14:creationId xmlns:p14="http://schemas.microsoft.com/office/powerpoint/2010/main" val="320816250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3.2</a:t>
            </a:r>
            <a:r>
              <a:rPr lang="ja-JP" altLang="en-US" dirty="0"/>
              <a:t>　事前</a:t>
            </a:r>
            <a:r>
              <a:rPr lang="ja-JP" altLang="en-US" dirty="0" smtClean="0"/>
              <a:t>準備（</a:t>
            </a:r>
            <a:r>
              <a:rPr lang="en-US" altLang="ja-JP" dirty="0" smtClean="0"/>
              <a:t>1/3</a:t>
            </a:r>
            <a:r>
              <a:rPr lang="ja-JP" altLang="en-US" dirty="0" smtClean="0"/>
              <a:t>）</a:t>
            </a:r>
            <a:endParaRPr kumimoji="1" lang="ja-JP" altLang="en-US" dirty="0"/>
          </a:p>
        </p:txBody>
      </p:sp>
      <p:sp>
        <p:nvSpPr>
          <p:cNvPr id="3" name="コンテンツ プレースホルダー 2"/>
          <p:cNvSpPr>
            <a:spLocks noGrp="1"/>
          </p:cNvSpPr>
          <p:nvPr>
            <p:ph sz="quarter" idx="10"/>
          </p:nvPr>
        </p:nvSpPr>
        <p:spPr/>
        <p:txBody>
          <a:bodyPr/>
          <a:lstStyle/>
          <a:p>
            <a:r>
              <a:rPr lang="ja-JP" altLang="en-US" dirty="0"/>
              <a:t>リポジトリの有効化</a:t>
            </a:r>
            <a:r>
              <a:rPr lang="en-US" altLang="ja-JP" dirty="0"/>
              <a:t>(</a:t>
            </a:r>
            <a:r>
              <a:rPr lang="ja-JP" altLang="en-US" dirty="0"/>
              <a:t>オンラインインストールの場合のみ</a:t>
            </a:r>
            <a:r>
              <a:rPr lang="en-US" altLang="ja-JP" dirty="0" smtClean="0"/>
              <a:t>)</a:t>
            </a:r>
          </a:p>
          <a:p>
            <a:pPr lvl="1"/>
            <a:r>
              <a:rPr lang="en-US" altLang="ja-JP" dirty="0"/>
              <a:t>ITA</a:t>
            </a:r>
            <a:r>
              <a:rPr lang="ja-JP" altLang="en-US" dirty="0"/>
              <a:t>インストーラーを</a:t>
            </a:r>
            <a:r>
              <a:rPr lang="ja-JP" altLang="en-US" dirty="0" smtClean="0"/>
              <a:t>実行すると、ご利用</a:t>
            </a:r>
            <a:r>
              <a:rPr lang="ja-JP" altLang="en-US" dirty="0"/>
              <a:t>の</a:t>
            </a:r>
            <a:r>
              <a:rPr lang="en-US" altLang="ja-JP" dirty="0"/>
              <a:t>OS</a:t>
            </a:r>
            <a:r>
              <a:rPr lang="ja-JP" altLang="en-US" dirty="0"/>
              <a:t>バージョンに</a:t>
            </a:r>
            <a:r>
              <a:rPr lang="ja-JP" altLang="en-US" dirty="0" smtClean="0"/>
              <a:t>合った以下</a:t>
            </a:r>
            <a:r>
              <a:rPr lang="ja-JP" altLang="en-US" dirty="0"/>
              <a:t>の</a:t>
            </a:r>
            <a:r>
              <a:rPr lang="ja-JP" altLang="en-US" dirty="0" smtClean="0"/>
              <a:t>リポジトリが有効になります。</a:t>
            </a:r>
            <a:endParaRPr lang="en-US" altLang="ja-JP" dirty="0" smtClean="0"/>
          </a:p>
        </p:txBody>
      </p:sp>
      <p:graphicFrame>
        <p:nvGraphicFramePr>
          <p:cNvPr id="4" name="表 3"/>
          <p:cNvGraphicFramePr>
            <a:graphicFrameLocks noGrp="1"/>
          </p:cNvGraphicFramePr>
          <p:nvPr>
            <p:extLst>
              <p:ext uri="{D42A27DB-BD31-4B8C-83A1-F6EECF244321}">
                <p14:modId xmlns:p14="http://schemas.microsoft.com/office/powerpoint/2010/main" val="2450874887"/>
              </p:ext>
            </p:extLst>
          </p:nvPr>
        </p:nvGraphicFramePr>
        <p:xfrm>
          <a:off x="302064" y="1723850"/>
          <a:ext cx="8538898" cy="3721430"/>
        </p:xfrm>
        <a:graphic>
          <a:graphicData uri="http://schemas.openxmlformats.org/drawingml/2006/table">
            <a:tbl>
              <a:tblPr firstRow="1" bandRow="1">
                <a:tableStyleId>{93296810-A885-4BE3-A3E7-6D5BEEA58F35}</a:tableStyleId>
              </a:tblPr>
              <a:tblGrid>
                <a:gridCol w="1317526">
                  <a:extLst>
                    <a:ext uri="{9D8B030D-6E8A-4147-A177-3AD203B41FA5}">
                      <a16:colId xmlns:a16="http://schemas.microsoft.com/office/drawing/2014/main" val="20000"/>
                    </a:ext>
                  </a:extLst>
                </a:gridCol>
                <a:gridCol w="7221372">
                  <a:extLst>
                    <a:ext uri="{9D8B030D-6E8A-4147-A177-3AD203B41FA5}">
                      <a16:colId xmlns:a16="http://schemas.microsoft.com/office/drawing/2014/main" val="20001"/>
                    </a:ext>
                  </a:extLst>
                </a:gridCol>
              </a:tblGrid>
              <a:tr h="348218">
                <a:tc>
                  <a:txBody>
                    <a:bodyPr/>
                    <a:lstStyle/>
                    <a:p>
                      <a:pPr algn="ctr"/>
                      <a:r>
                        <a:rPr kumimoji="1" lang="en-US" altLang="ja-JP" sz="1200" b="1" dirty="0" smtClean="0"/>
                        <a:t>OS</a:t>
                      </a:r>
                      <a:endParaRPr kumimoji="1" lang="ja-JP" altLang="en-US" sz="1200" b="1" dirty="0"/>
                    </a:p>
                  </a:txBody>
                  <a:tcPr anchor="ctr"/>
                </a:tc>
                <a:tc>
                  <a:txBody>
                    <a:bodyPr/>
                    <a:lstStyle/>
                    <a:p>
                      <a:pPr algn="ctr"/>
                      <a:r>
                        <a:rPr kumimoji="1" lang="ja-JP" altLang="en-US" sz="1200" b="1" dirty="0" smtClean="0"/>
                        <a:t>リポジトリ</a:t>
                      </a:r>
                      <a:endParaRPr kumimoji="1" lang="ja-JP" altLang="en-US" sz="1200" b="1" dirty="0"/>
                    </a:p>
                  </a:txBody>
                  <a:tcPr anchor="ctr"/>
                </a:tc>
                <a:extLst>
                  <a:ext uri="{0D108BD9-81ED-4DB2-BD59-A6C34878D82A}">
                    <a16:rowId xmlns:a16="http://schemas.microsoft.com/office/drawing/2014/main" val="10000"/>
                  </a:ext>
                </a:extLst>
              </a:tr>
              <a:tr h="299568">
                <a:tc rowSpan="4">
                  <a:txBody>
                    <a:bodyPr/>
                    <a:lstStyle/>
                    <a:p>
                      <a:r>
                        <a:rPr kumimoji="1" lang="en-US" altLang="ja-JP" sz="1000" b="1" dirty="0" smtClean="0"/>
                        <a:t>RHEL7</a:t>
                      </a:r>
                      <a:endParaRPr kumimoji="1" lang="ja-JP" altLang="en-US" sz="1000" b="1" dirty="0"/>
                    </a:p>
                  </a:txBody>
                  <a:tcPr anchor="ctr"/>
                </a:tc>
                <a:tc>
                  <a:txBody>
                    <a:bodyPr/>
                    <a:lstStyle/>
                    <a:p>
                      <a:r>
                        <a:rPr kumimoji="1" lang="en-US" altLang="ja-JP" sz="1000" b="1" i="0" kern="1200" dirty="0" smtClean="0">
                          <a:solidFill>
                            <a:schemeClr val="dk1"/>
                          </a:solidFill>
                          <a:effectLst/>
                          <a:latin typeface="+mn-lt"/>
                          <a:ea typeface="+mn-ea"/>
                          <a:cs typeface="+mn-cs"/>
                        </a:rPr>
                        <a:t>https://dl.fedoraproject.org/pub/epel/epel-release-latest-7.noarch.rpm</a:t>
                      </a:r>
                      <a:endParaRPr kumimoji="1" lang="en-US" altLang="ja-JP" sz="1000" b="1" i="0" kern="1200" dirty="0">
                        <a:solidFill>
                          <a:schemeClr val="dk1"/>
                        </a:solidFill>
                        <a:effectLst/>
                        <a:latin typeface="+mn-lt"/>
                        <a:ea typeface="+mn-ea"/>
                        <a:cs typeface="+mn-cs"/>
                      </a:endParaRPr>
                    </a:p>
                  </a:txBody>
                  <a:tcPr>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4"/>
                  </a:ext>
                </a:extLst>
              </a:tr>
              <a:tr h="299568">
                <a:tc vMerge="1">
                  <a:txBody>
                    <a:bodyPr/>
                    <a:lstStyle/>
                    <a:p>
                      <a:endParaRPr kumimoji="1" lang="ja-JP" alt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i="0" u="none" strike="noStrike" kern="1200" baseline="0" dirty="0" smtClean="0">
                          <a:solidFill>
                            <a:schemeClr val="tx1"/>
                          </a:solidFill>
                          <a:latin typeface="+mn-lt"/>
                          <a:ea typeface="+mn-ea"/>
                          <a:cs typeface="+mn-cs"/>
                        </a:rPr>
                        <a:t>https://downloads.mariadb.com/MariaDB/mariadb_repo_setup</a:t>
                      </a: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5"/>
                  </a:ext>
                </a:extLst>
              </a:tr>
              <a:tr h="324866">
                <a:tc vMerge="1">
                  <a:txBody>
                    <a:bodyPr/>
                    <a:lstStyle/>
                    <a:p>
                      <a:endParaRPr kumimoji="1" lang="ja-JP" altLang="en-US"/>
                    </a:p>
                  </a:txBody>
                  <a:tcPr/>
                </a:tc>
                <a:tc>
                  <a:txBody>
                    <a:bodyPr/>
                    <a:lstStyle/>
                    <a:p>
                      <a:r>
                        <a:rPr kumimoji="1" lang="en-US" altLang="ja-JP" sz="1000" b="1" dirty="0" smtClean="0">
                          <a:solidFill>
                            <a:schemeClr val="tx1"/>
                          </a:solidFill>
                        </a:rPr>
                        <a:t>http://rpms.remirepo.net/enterprise/remi-release-7.rpm</a:t>
                      </a:r>
                      <a:endParaRPr kumimoji="1" lang="ja-JP" altLang="en-US" sz="1000" b="1" dirty="0">
                        <a:solidFill>
                          <a:schemeClr val="tx1"/>
                        </a:solidFill>
                      </a:endParaRPr>
                    </a:p>
                  </a:txBody>
                  <a:tcPr>
                    <a:lnT w="12700"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10006"/>
                  </a:ext>
                </a:extLst>
              </a:tr>
              <a:tr h="324866">
                <a:tc vMerge="1">
                  <a:txBody>
                    <a:bodyPr/>
                    <a:lstStyle/>
                    <a:p>
                      <a:endParaRPr kumimoji="1" lang="ja-JP" altLang="en-US" sz="1200" b="1" dirty="0"/>
                    </a:p>
                  </a:txBody>
                  <a:tcPr anchor="ctr"/>
                </a:tc>
                <a:tc>
                  <a:txBody>
                    <a:bodyPr/>
                    <a:lstStyle/>
                    <a:p>
                      <a:r>
                        <a:rPr kumimoji="1" lang="en-US" altLang="ja-JP" sz="1000" b="1" dirty="0" smtClean="0">
                          <a:solidFill>
                            <a:schemeClr val="tx1"/>
                          </a:solidFill>
                        </a:rPr>
                        <a:t>rhel-7-server-optional-rpms</a:t>
                      </a:r>
                      <a:endParaRPr kumimoji="1" lang="ja-JP" altLang="en-US" sz="1000" b="1" dirty="0">
                        <a:solidFill>
                          <a:schemeClr val="tx1"/>
                        </a:solidFill>
                      </a:endParaRPr>
                    </a:p>
                  </a:txBody>
                  <a:tcPr/>
                </a:tc>
                <a:extLst>
                  <a:ext uri="{0D108BD9-81ED-4DB2-BD59-A6C34878D82A}">
                    <a16:rowId xmlns:a16="http://schemas.microsoft.com/office/drawing/2014/main" val="2795590862"/>
                  </a:ext>
                </a:extLst>
              </a:tr>
              <a:tr h="313252">
                <a:tc row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dirty="0" smtClean="0"/>
                        <a:t>RHEL8</a:t>
                      </a:r>
                      <a:endParaRPr kumimoji="1" lang="ja-JP" altLang="en-US" sz="1000" b="1" dirty="0" smtClean="0"/>
                    </a:p>
                  </a:txBody>
                  <a:tcPr anchor="ctr">
                    <a:solidFill>
                      <a:srgbClr val="E7E8EA"/>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i="0" kern="1200" dirty="0" smtClean="0">
                          <a:solidFill>
                            <a:schemeClr val="dk1"/>
                          </a:solidFill>
                          <a:effectLst/>
                          <a:latin typeface="+mn-lt"/>
                          <a:ea typeface="+mn-ea"/>
                          <a:cs typeface="+mn-cs"/>
                        </a:rPr>
                        <a:t>https://dl.fedoraproject.org/pub/epel/epel-release-latest-8.noarch.rpm</a:t>
                      </a:r>
                    </a:p>
                  </a:txBody>
                  <a:tcPr/>
                </a:tc>
                <a:extLst>
                  <a:ext uri="{0D108BD9-81ED-4DB2-BD59-A6C34878D82A}">
                    <a16:rowId xmlns:a16="http://schemas.microsoft.com/office/drawing/2014/main" val="436435856"/>
                  </a:ext>
                </a:extLst>
              </a:tr>
              <a:tr h="313252">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200" b="1" dirty="0" smtClean="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i="0" kern="1200" dirty="0" smtClean="0">
                          <a:solidFill>
                            <a:schemeClr val="dk1"/>
                          </a:solidFill>
                          <a:effectLst/>
                          <a:latin typeface="+mn-lt"/>
                          <a:ea typeface="+mn-ea"/>
                          <a:cs typeface="+mn-cs"/>
                        </a:rPr>
                        <a:t>codeready-builder-for-rhel-8-</a:t>
                      </a:r>
                      <a:r>
                        <a:rPr kumimoji="1" lang="en-US" altLang="ja-JP" sz="1000" b="1" i="0" kern="1200" dirty="0" smtClean="0">
                          <a:solidFill>
                            <a:srgbClr val="FF0000"/>
                          </a:solidFill>
                          <a:effectLst/>
                          <a:latin typeface="+mn-lt"/>
                          <a:ea typeface="+mn-ea"/>
                          <a:cs typeface="+mn-cs"/>
                        </a:rPr>
                        <a:t>xxxxxx</a:t>
                      </a:r>
                      <a:r>
                        <a:rPr kumimoji="1" lang="en-US" altLang="ja-JP" sz="1000" b="1" i="0" kern="1200" dirty="0" smtClean="0">
                          <a:solidFill>
                            <a:schemeClr val="dk1"/>
                          </a:solidFill>
                          <a:effectLst/>
                          <a:latin typeface="+mn-lt"/>
                          <a:ea typeface="+mn-ea"/>
                          <a:cs typeface="+mn-cs"/>
                        </a:rPr>
                        <a:t>-rpms</a:t>
                      </a:r>
                    </a:p>
                  </a:txBody>
                  <a:tcPr/>
                </a:tc>
                <a:extLst>
                  <a:ext uri="{0D108BD9-81ED-4DB2-BD59-A6C34878D82A}">
                    <a16:rowId xmlns:a16="http://schemas.microsoft.com/office/drawing/2014/main" val="2725900748"/>
                  </a:ext>
                </a:extLst>
              </a:tr>
              <a:tr h="299568">
                <a:tc rowSpan="3">
                  <a:txBody>
                    <a:bodyPr/>
                    <a:lstStyle/>
                    <a:p>
                      <a:r>
                        <a:rPr kumimoji="1" lang="en-US" altLang="ja-JP" sz="1000" b="1" dirty="0" smtClean="0"/>
                        <a:t>CentOS7</a:t>
                      </a:r>
                      <a:endParaRPr kumimoji="1" lang="ja-JP" altLang="en-US" sz="1000" b="1" dirty="0"/>
                    </a:p>
                  </a:txBody>
                  <a:tcPr anchor="ctr"/>
                </a:tc>
                <a:tc>
                  <a:txBody>
                    <a:bodyPr/>
                    <a:lstStyle/>
                    <a:p>
                      <a:r>
                        <a:rPr kumimoji="1" lang="en-US" altLang="ja-JP" sz="1000" b="1" dirty="0" err="1" smtClean="0">
                          <a:solidFill>
                            <a:schemeClr val="tx1"/>
                          </a:solidFill>
                        </a:rPr>
                        <a:t>epel</a:t>
                      </a:r>
                      <a:r>
                        <a:rPr kumimoji="1" lang="en-US" altLang="ja-JP" sz="1000" b="1" dirty="0" smtClean="0">
                          <a:solidFill>
                            <a:schemeClr val="tx1"/>
                          </a:solidFill>
                        </a:rPr>
                        <a:t>-release</a:t>
                      </a:r>
                      <a:endParaRPr kumimoji="1" lang="ja-JP" altLang="en-US" sz="1000" b="1" dirty="0">
                        <a:solidFill>
                          <a:schemeClr val="tx1"/>
                        </a:solidFill>
                      </a:endParaRPr>
                    </a:p>
                  </a:txBody>
                  <a:tcPr>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10"/>
                  </a:ext>
                </a:extLst>
              </a:tr>
              <a:tr h="299568">
                <a:tc vMerge="1">
                  <a:txBody>
                    <a:bodyPr/>
                    <a:lstStyle/>
                    <a:p>
                      <a:endParaRPr kumimoji="1" lang="ja-JP" alt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i="0" u="none" strike="noStrike" kern="1200" baseline="0" dirty="0" smtClean="0">
                          <a:solidFill>
                            <a:schemeClr val="tx1"/>
                          </a:solidFill>
                          <a:latin typeface="+mn-lt"/>
                          <a:ea typeface="+mn-ea"/>
                          <a:cs typeface="+mn-cs"/>
                        </a:rPr>
                        <a:t>https://downloads.mariadb.com/MariaDB/mariadb_repo_setup</a:t>
                      </a: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11"/>
                  </a:ext>
                </a:extLst>
              </a:tr>
              <a:tr h="299568">
                <a:tc vMerge="1">
                  <a:txBody>
                    <a:bodyPr/>
                    <a:lstStyle/>
                    <a:p>
                      <a:endParaRPr kumimoji="1" lang="ja-JP" altLang="en-US"/>
                    </a:p>
                  </a:txBody>
                  <a:tcPr/>
                </a:tc>
                <a:tc>
                  <a:txBody>
                    <a:bodyPr/>
                    <a:lstStyle/>
                    <a:p>
                      <a:r>
                        <a:rPr kumimoji="1" lang="en-US" altLang="ja-JP" sz="1000" b="1" dirty="0" smtClean="0"/>
                        <a:t>http://rpms.remirepo.net/enterprise/remi-release-7.rpm</a:t>
                      </a: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12"/>
                  </a:ext>
                </a:extLst>
              </a:tr>
              <a:tr h="299568">
                <a:tc rowSpan="2">
                  <a:txBody>
                    <a:bodyPr/>
                    <a:lstStyle/>
                    <a:p>
                      <a:r>
                        <a:rPr kumimoji="1" lang="en-US" altLang="ja-JP" sz="1000" b="1" dirty="0" smtClean="0"/>
                        <a:t>CentOS8</a:t>
                      </a:r>
                    </a:p>
                    <a:p>
                      <a:r>
                        <a:rPr kumimoji="1" lang="en-US" altLang="ja-JP" sz="1000" b="1" dirty="0" smtClean="0"/>
                        <a:t>CentOS Stream8</a:t>
                      </a:r>
                    </a:p>
                    <a:p>
                      <a:endParaRPr kumimoji="1" lang="ja-JP" altLang="en-US" sz="1000" b="1"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dirty="0" err="1" smtClean="0">
                          <a:solidFill>
                            <a:schemeClr val="tx1"/>
                          </a:solidFill>
                        </a:rPr>
                        <a:t>epel</a:t>
                      </a:r>
                      <a:r>
                        <a:rPr kumimoji="1" lang="en-US" altLang="ja-JP" sz="1000" b="1" dirty="0" smtClean="0">
                          <a:solidFill>
                            <a:schemeClr val="tx1"/>
                          </a:solidFill>
                        </a:rPr>
                        <a:t>-release</a:t>
                      </a:r>
                      <a:endParaRPr kumimoji="1" lang="ja-JP" altLang="en-US" sz="1000" b="1" dirty="0" smtClean="0">
                        <a:solidFill>
                          <a:schemeClr val="tx1"/>
                        </a:solidFill>
                      </a:endParaRP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074752295"/>
                  </a:ext>
                </a:extLst>
              </a:tr>
              <a:tr h="299568">
                <a:tc vMerge="1">
                  <a:txBody>
                    <a:bodyPr/>
                    <a:lstStyle/>
                    <a:p>
                      <a:endParaRPr kumimoji="1" lang="ja-JP" altLang="en-US" sz="1200" b="1"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dirty="0" err="1" smtClean="0">
                          <a:solidFill>
                            <a:schemeClr val="tx1"/>
                          </a:solidFill>
                        </a:rPr>
                        <a:t>PowerTools</a:t>
                      </a:r>
                      <a:endParaRPr kumimoji="1" lang="ja-JP" altLang="en-US" sz="1000" b="1" dirty="0" smtClean="0">
                        <a:solidFill>
                          <a:schemeClr val="tx1"/>
                        </a:solidFill>
                      </a:endParaRP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4093743328"/>
                  </a:ext>
                </a:extLst>
              </a:tr>
            </a:tbl>
          </a:graphicData>
        </a:graphic>
      </p:graphicFrame>
      <p:sp>
        <p:nvSpPr>
          <p:cNvPr id="5" name="テキスト ボックス 4"/>
          <p:cNvSpPr txBox="1"/>
          <p:nvPr/>
        </p:nvSpPr>
        <p:spPr>
          <a:xfrm>
            <a:off x="6587793" y="5555820"/>
            <a:ext cx="3096917" cy="307777"/>
          </a:xfrm>
          <a:prstGeom prst="rect">
            <a:avLst/>
          </a:prstGeom>
          <a:noFill/>
        </p:spPr>
        <p:txBody>
          <a:bodyPr wrap="square" rtlCol="0">
            <a:spAutoFit/>
          </a:bodyPr>
          <a:lstStyle/>
          <a:p>
            <a:r>
              <a:rPr kumimoji="1" lang="en-US" altLang="ja-JP" sz="1400" dirty="0" err="1" smtClean="0">
                <a:solidFill>
                  <a:srgbClr val="FF0000"/>
                </a:solidFill>
              </a:rPr>
              <a:t>xxxxxx</a:t>
            </a:r>
            <a:r>
              <a:rPr kumimoji="1" lang="ja-JP" altLang="en-US" sz="1400" dirty="0" smtClean="0"/>
              <a:t>：アーキテクチャ</a:t>
            </a:r>
            <a:endParaRPr kumimoji="1" lang="ja-JP" altLang="en-US" sz="1400" dirty="0"/>
          </a:p>
        </p:txBody>
      </p:sp>
    </p:spTree>
    <p:extLst>
      <p:ext uri="{BB962C8B-B14F-4D97-AF65-F5344CB8AC3E}">
        <p14:creationId xmlns:p14="http://schemas.microsoft.com/office/powerpoint/2010/main" val="317653063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3.3</a:t>
            </a:r>
            <a:r>
              <a:rPr lang="ja-JP" altLang="en-US" dirty="0"/>
              <a:t>　事前</a:t>
            </a:r>
            <a:r>
              <a:rPr lang="ja-JP" altLang="en-US" dirty="0" smtClean="0"/>
              <a:t>準備（</a:t>
            </a:r>
            <a:r>
              <a:rPr lang="en-US" altLang="ja-JP" dirty="0"/>
              <a:t>2</a:t>
            </a:r>
            <a:r>
              <a:rPr lang="en-US" altLang="ja-JP" dirty="0" smtClean="0"/>
              <a:t>/3</a:t>
            </a:r>
            <a:r>
              <a:rPr lang="ja-JP" altLang="en-US" dirty="0" smtClean="0"/>
              <a:t>）</a:t>
            </a:r>
            <a:endParaRPr kumimoji="1" lang="ja-JP" altLang="en-US" dirty="0"/>
          </a:p>
        </p:txBody>
      </p:sp>
      <p:sp>
        <p:nvSpPr>
          <p:cNvPr id="3" name="コンテンツ プレースホルダー 2"/>
          <p:cNvSpPr>
            <a:spLocks noGrp="1"/>
          </p:cNvSpPr>
          <p:nvPr>
            <p:ph sz="quarter" idx="10"/>
          </p:nvPr>
        </p:nvSpPr>
        <p:spPr/>
        <p:txBody>
          <a:bodyPr/>
          <a:lstStyle/>
          <a:p>
            <a:pPr lvl="1"/>
            <a:r>
              <a:rPr lang="ja-JP" altLang="en-US" dirty="0" smtClean="0"/>
              <a:t>クラウドサービスで提供されている</a:t>
            </a:r>
            <a:r>
              <a:rPr lang="en-US" altLang="ja-JP" dirty="0" smtClean="0"/>
              <a:t>RHEL</a:t>
            </a:r>
            <a:r>
              <a:rPr lang="ja-JP" altLang="en-US" dirty="0" smtClean="0"/>
              <a:t>環境では以下のリポジトリが有効になります。</a:t>
            </a:r>
            <a:endParaRPr lang="en-US" altLang="ja-JP" dirty="0" smtClean="0"/>
          </a:p>
        </p:txBody>
      </p:sp>
      <p:graphicFrame>
        <p:nvGraphicFramePr>
          <p:cNvPr id="4" name="表 3"/>
          <p:cNvGraphicFramePr>
            <a:graphicFrameLocks noGrp="1"/>
          </p:cNvGraphicFramePr>
          <p:nvPr>
            <p:extLst>
              <p:ext uri="{D42A27DB-BD31-4B8C-83A1-F6EECF244321}">
                <p14:modId xmlns:p14="http://schemas.microsoft.com/office/powerpoint/2010/main" val="754974857"/>
              </p:ext>
            </p:extLst>
          </p:nvPr>
        </p:nvGraphicFramePr>
        <p:xfrm>
          <a:off x="302064" y="1286728"/>
          <a:ext cx="8538898" cy="3697200"/>
        </p:xfrm>
        <a:graphic>
          <a:graphicData uri="http://schemas.openxmlformats.org/drawingml/2006/table">
            <a:tbl>
              <a:tblPr firstRow="1" bandRow="1">
                <a:tableStyleId>{93296810-A885-4BE3-A3E7-6D5BEEA58F35}</a:tableStyleId>
              </a:tblPr>
              <a:tblGrid>
                <a:gridCol w="1173506">
                  <a:extLst>
                    <a:ext uri="{9D8B030D-6E8A-4147-A177-3AD203B41FA5}">
                      <a16:colId xmlns:a16="http://schemas.microsoft.com/office/drawing/2014/main" val="20000"/>
                    </a:ext>
                  </a:extLst>
                </a:gridCol>
                <a:gridCol w="7365392">
                  <a:extLst>
                    <a:ext uri="{9D8B030D-6E8A-4147-A177-3AD203B41FA5}">
                      <a16:colId xmlns:a16="http://schemas.microsoft.com/office/drawing/2014/main" val="20001"/>
                    </a:ext>
                  </a:extLst>
                </a:gridCol>
              </a:tblGrid>
              <a:tr h="283440">
                <a:tc>
                  <a:txBody>
                    <a:bodyPr/>
                    <a:lstStyle/>
                    <a:p>
                      <a:pPr algn="ctr"/>
                      <a:r>
                        <a:rPr kumimoji="1" lang="en-US" altLang="ja-JP" sz="1200" b="1" dirty="0" smtClean="0"/>
                        <a:t>OS</a:t>
                      </a:r>
                      <a:endParaRPr kumimoji="1" lang="ja-JP" altLang="en-US" sz="1200" b="1" dirty="0"/>
                    </a:p>
                  </a:txBody>
                  <a:tcPr anchor="ctr"/>
                </a:tc>
                <a:tc>
                  <a:txBody>
                    <a:bodyPr/>
                    <a:lstStyle/>
                    <a:p>
                      <a:pPr algn="ctr"/>
                      <a:r>
                        <a:rPr kumimoji="1" lang="ja-JP" altLang="en-US" sz="1200" b="1" dirty="0" smtClean="0"/>
                        <a:t>リポジトリ</a:t>
                      </a:r>
                      <a:endParaRPr kumimoji="1" lang="ja-JP" altLang="en-US" sz="1200" b="1" dirty="0"/>
                    </a:p>
                  </a:txBody>
                  <a:tcPr anchor="ctr"/>
                </a:tc>
                <a:extLst>
                  <a:ext uri="{0D108BD9-81ED-4DB2-BD59-A6C34878D82A}">
                    <a16:rowId xmlns:a16="http://schemas.microsoft.com/office/drawing/2014/main" val="10000"/>
                  </a:ext>
                </a:extLst>
              </a:tr>
              <a:tr h="226752">
                <a:tc rowSpan="4">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dirty="0" smtClean="0"/>
                        <a:t>RHEL7</a:t>
                      </a:r>
                      <a:endParaRPr kumimoji="1" lang="ja-JP" altLang="en-US" sz="1000" b="1" dirty="0" smtClean="0"/>
                    </a:p>
                  </a:txBody>
                  <a:tcPr anchor="ctr">
                    <a:solidFill>
                      <a:srgbClr val="CBCDD3"/>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i="0" kern="1200" dirty="0" smtClean="0">
                          <a:solidFill>
                            <a:schemeClr val="dk1"/>
                          </a:solidFill>
                          <a:effectLst/>
                          <a:latin typeface="+mn-lt"/>
                          <a:ea typeface="+mn-ea"/>
                          <a:cs typeface="+mn-cs"/>
                        </a:rPr>
                        <a:t>https://dl.fedoraproject.org/pub/epel/epel-release-latest-7.noarch.rpm</a:t>
                      </a:r>
                    </a:p>
                  </a:txBody>
                  <a:tcPr>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300376311"/>
                  </a:ext>
                </a:extLst>
              </a:tr>
              <a:tr h="226752">
                <a:tc vMerge="1">
                  <a:txBody>
                    <a:bodyPr/>
                    <a:lstStyle/>
                    <a:p>
                      <a:endParaRPr kumimoji="1" lang="ja-JP" altLang="en-US" sz="1000" b="1"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i="0" u="none" strike="noStrike" kern="1200" baseline="0" dirty="0" smtClean="0">
                          <a:solidFill>
                            <a:schemeClr val="tx1"/>
                          </a:solidFill>
                          <a:latin typeface="+mn-lt"/>
                          <a:ea typeface="+mn-ea"/>
                          <a:cs typeface="+mn-cs"/>
                        </a:rPr>
                        <a:t>https://downloads.mariadb.com/MariaDB/mariadb_repo_setup</a:t>
                      </a:r>
                      <a:endParaRPr kumimoji="1" lang="ja-JP" altLang="en-US" sz="1000" b="1" dirty="0" smtClean="0">
                        <a:solidFill>
                          <a:schemeClr val="tx1"/>
                        </a:solidFill>
                      </a:endParaRP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63725400"/>
                  </a:ext>
                </a:extLst>
              </a:tr>
              <a:tr h="226752">
                <a:tc vMerge="1">
                  <a:txBody>
                    <a:bodyPr/>
                    <a:lstStyle/>
                    <a:p>
                      <a:endParaRPr kumimoji="1" lang="ja-JP" altLang="en-US" sz="1000" b="1"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dirty="0" smtClean="0">
                          <a:solidFill>
                            <a:schemeClr val="tx1"/>
                          </a:solidFill>
                        </a:rPr>
                        <a:t>http://rpms.remirepo.net/enterprise/remi-release-7.rpm</a:t>
                      </a:r>
                      <a:endParaRPr kumimoji="1" lang="ja-JP" altLang="en-US" sz="1000" b="1" dirty="0" smtClean="0">
                        <a:solidFill>
                          <a:schemeClr val="tx1"/>
                        </a:solidFill>
                      </a:endParaRP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340171302"/>
                  </a:ext>
                </a:extLst>
              </a:tr>
              <a:tr h="226752">
                <a:tc vMerge="1">
                  <a:txBody>
                    <a:bodyPr/>
                    <a:lstStyle/>
                    <a:p>
                      <a:endParaRPr kumimoji="1" lang="ja-JP" altLang="en-US" sz="1000" b="1"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dirty="0" smtClean="0">
                          <a:solidFill>
                            <a:schemeClr val="tx1"/>
                          </a:solidFill>
                        </a:rPr>
                        <a:t>rhui-rhel-7-server-rhui-optional-rpms</a:t>
                      </a:r>
                      <a:endParaRPr kumimoji="1" lang="ja-JP" altLang="en-US" sz="1000" b="1" dirty="0" smtClean="0">
                        <a:solidFill>
                          <a:schemeClr val="tx1"/>
                        </a:solidFill>
                      </a:endParaRP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954690909"/>
                  </a:ext>
                </a:extLst>
              </a:tr>
              <a:tr h="226752">
                <a:tc rowSpan="4">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dirty="0" smtClean="0"/>
                        <a:t>RHEL7</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dirty="0" smtClean="0"/>
                        <a:t>(AWS/RHUI2)</a:t>
                      </a:r>
                      <a:endParaRPr kumimoji="1" lang="ja-JP" altLang="en-US" sz="1000" b="1" dirty="0" smtClean="0"/>
                    </a:p>
                  </a:txBody>
                  <a:tcPr anchor="ctr">
                    <a:solidFill>
                      <a:srgbClr val="CBCDD3"/>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i="0" kern="1200" dirty="0" smtClean="0">
                          <a:solidFill>
                            <a:schemeClr val="dk1"/>
                          </a:solidFill>
                          <a:effectLst/>
                          <a:latin typeface="+mn-lt"/>
                          <a:ea typeface="+mn-ea"/>
                          <a:cs typeface="+mn-cs"/>
                        </a:rPr>
                        <a:t>https://dl.fedoraproject.org/pub/epel/epel-release-latest-7.noarch.rpm</a:t>
                      </a: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392705473"/>
                  </a:ext>
                </a:extLst>
              </a:tr>
              <a:tr h="226752">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000" b="1" dirty="0" smtClean="0"/>
                    </a:p>
                  </a:txBody>
                  <a:tcPr anchor="ctr">
                    <a:solidFill>
                      <a:srgbClr val="CBCDD3"/>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i="0" u="none" strike="noStrike" kern="1200" baseline="0" dirty="0" smtClean="0">
                          <a:solidFill>
                            <a:schemeClr val="tx1"/>
                          </a:solidFill>
                          <a:latin typeface="+mn-lt"/>
                          <a:ea typeface="+mn-ea"/>
                          <a:cs typeface="+mn-cs"/>
                        </a:rPr>
                        <a:t>https://downloads.mariadb.com/MariaDB/mariadb_repo_setup</a:t>
                      </a:r>
                      <a:endParaRPr kumimoji="1" lang="ja-JP" altLang="en-US" sz="1000" b="1" dirty="0" smtClean="0">
                        <a:solidFill>
                          <a:schemeClr val="tx1"/>
                        </a:solidFill>
                      </a:endParaRP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304299793"/>
                  </a:ext>
                </a:extLst>
              </a:tr>
              <a:tr h="226752">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000" b="1" dirty="0" smtClean="0"/>
                    </a:p>
                  </a:txBody>
                  <a:tcPr anchor="ctr">
                    <a:solidFill>
                      <a:srgbClr val="CBCDD3"/>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dirty="0" smtClean="0">
                          <a:solidFill>
                            <a:schemeClr val="tx1"/>
                          </a:solidFill>
                        </a:rPr>
                        <a:t>http://rpms.remirepo.net/enterprise/remi-release-7.rpm</a:t>
                      </a:r>
                      <a:endParaRPr kumimoji="1" lang="ja-JP" altLang="en-US" sz="1000" b="1" dirty="0" smtClean="0">
                        <a:solidFill>
                          <a:schemeClr val="tx1"/>
                        </a:solidFill>
                      </a:endParaRP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942923389"/>
                  </a:ext>
                </a:extLst>
              </a:tr>
              <a:tr h="226752">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000" b="1" dirty="0" smtClean="0"/>
                    </a:p>
                  </a:txBody>
                  <a:tcPr anchor="ctr">
                    <a:solidFill>
                      <a:srgbClr val="CBCDD3"/>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dirty="0" err="1" smtClean="0">
                          <a:solidFill>
                            <a:schemeClr val="tx1"/>
                          </a:solidFill>
                        </a:rPr>
                        <a:t>rhui</a:t>
                      </a:r>
                      <a:r>
                        <a:rPr kumimoji="1" lang="en-US" altLang="ja-JP" sz="1000" b="1" dirty="0" smtClean="0">
                          <a:solidFill>
                            <a:schemeClr val="tx1"/>
                          </a:solidFill>
                        </a:rPr>
                        <a:t>-REGION-</a:t>
                      </a:r>
                      <a:r>
                        <a:rPr kumimoji="1" lang="en-US" altLang="ja-JP" sz="1000" b="1" dirty="0" err="1" smtClean="0">
                          <a:solidFill>
                            <a:schemeClr val="tx1"/>
                          </a:solidFill>
                        </a:rPr>
                        <a:t>rhel</a:t>
                      </a:r>
                      <a:r>
                        <a:rPr kumimoji="1" lang="en-US" altLang="ja-JP" sz="1000" b="1" dirty="0" smtClean="0">
                          <a:solidFill>
                            <a:schemeClr val="tx1"/>
                          </a:solidFill>
                        </a:rPr>
                        <a:t>-server-optional</a:t>
                      </a:r>
                      <a:endParaRPr kumimoji="1" lang="ja-JP" altLang="en-US" sz="1000" b="1" dirty="0" smtClean="0">
                        <a:solidFill>
                          <a:schemeClr val="tx1"/>
                        </a:solidFill>
                      </a:endParaRP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492905649"/>
                  </a:ext>
                </a:extLst>
              </a:tr>
              <a:tr h="226752">
                <a:tc rowSpan="4">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dirty="0" smtClean="0"/>
                        <a:t>RHEL7</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dirty="0" smtClean="0"/>
                        <a:t>(AWS/RHUI3)</a:t>
                      </a:r>
                      <a:endParaRPr kumimoji="1" lang="ja-JP" altLang="en-US" sz="1000" b="1" dirty="0" smtClean="0"/>
                    </a:p>
                  </a:txBody>
                  <a:tcPr anchor="ctr">
                    <a:solidFill>
                      <a:srgbClr val="CBCDD3"/>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i="0" kern="1200" dirty="0" smtClean="0">
                          <a:solidFill>
                            <a:schemeClr val="dk1"/>
                          </a:solidFill>
                          <a:effectLst/>
                          <a:latin typeface="+mn-lt"/>
                          <a:ea typeface="+mn-ea"/>
                          <a:cs typeface="+mn-cs"/>
                        </a:rPr>
                        <a:t>https://dl.fedoraproject.org/pub/epel/epel-release-latest-7.noarch.rpm</a:t>
                      </a: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308882725"/>
                  </a:ext>
                </a:extLst>
              </a:tr>
              <a:tr h="226752">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000" b="1" dirty="0" smtClean="0"/>
                    </a:p>
                  </a:txBody>
                  <a:tcPr anchor="ctr">
                    <a:solidFill>
                      <a:srgbClr val="CBCDD3"/>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i="0" u="none" strike="noStrike" kern="1200" baseline="0" dirty="0" smtClean="0">
                          <a:solidFill>
                            <a:schemeClr val="tx1"/>
                          </a:solidFill>
                          <a:latin typeface="+mn-lt"/>
                          <a:ea typeface="+mn-ea"/>
                          <a:cs typeface="+mn-cs"/>
                        </a:rPr>
                        <a:t>https://downloads.mariadb.com/MariaDB/mariadb_repo_setup</a:t>
                      </a:r>
                      <a:endParaRPr kumimoji="1" lang="ja-JP" altLang="en-US" sz="1000" b="1" dirty="0" smtClean="0">
                        <a:solidFill>
                          <a:schemeClr val="tx1"/>
                        </a:solidFill>
                      </a:endParaRP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27627794"/>
                  </a:ext>
                </a:extLst>
              </a:tr>
              <a:tr h="226752">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000" b="1" dirty="0" smtClean="0"/>
                    </a:p>
                  </a:txBody>
                  <a:tcPr anchor="ctr">
                    <a:solidFill>
                      <a:srgbClr val="CBCDD3"/>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dirty="0" smtClean="0">
                          <a:solidFill>
                            <a:schemeClr val="tx1"/>
                          </a:solidFill>
                        </a:rPr>
                        <a:t>http://rpms.remirepo.net/enterprise/remi-release-7.rpm</a:t>
                      </a:r>
                      <a:endParaRPr kumimoji="1" lang="ja-JP" altLang="en-US" sz="1000" b="1" dirty="0" smtClean="0">
                        <a:solidFill>
                          <a:schemeClr val="tx1"/>
                        </a:solidFill>
                      </a:endParaRP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696058788"/>
                  </a:ext>
                </a:extLst>
              </a:tr>
              <a:tr h="226752">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000" b="1" dirty="0" smtClean="0"/>
                    </a:p>
                  </a:txBody>
                  <a:tcPr anchor="ctr">
                    <a:solidFill>
                      <a:srgbClr val="CBCDD3"/>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dirty="0" smtClean="0">
                          <a:solidFill>
                            <a:schemeClr val="tx1"/>
                          </a:solidFill>
                        </a:rPr>
                        <a:t>rhel-7-server-rhui-optional-rpms</a:t>
                      </a:r>
                      <a:endParaRPr kumimoji="1" lang="ja-JP" altLang="en-US" sz="1000" b="1" dirty="0" smtClean="0">
                        <a:solidFill>
                          <a:schemeClr val="tx1"/>
                        </a:solidFill>
                      </a:endParaRP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525501259"/>
                  </a:ext>
                </a:extLst>
              </a:tr>
              <a:tr h="226752">
                <a:tc row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dirty="0" smtClean="0"/>
                        <a:t>RHEL8</a:t>
                      </a:r>
                      <a:endParaRPr kumimoji="1" lang="ja-JP" altLang="en-US" sz="1000" b="1" dirty="0" smtClean="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i="0" kern="1200" dirty="0" smtClean="0">
                          <a:solidFill>
                            <a:schemeClr val="dk1"/>
                          </a:solidFill>
                          <a:effectLst/>
                          <a:latin typeface="+mn-lt"/>
                          <a:ea typeface="+mn-ea"/>
                          <a:cs typeface="+mn-cs"/>
                        </a:rPr>
                        <a:t>https://dl.fedoraproject.org/pub/epel/epel-release-latest-8.noarch.rpm</a:t>
                      </a: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432242668"/>
                  </a:ext>
                </a:extLst>
              </a:tr>
              <a:tr h="226752">
                <a:tc vMerge="1">
                  <a:txBody>
                    <a:bodyPr/>
                    <a:lstStyle/>
                    <a:p>
                      <a:endParaRPr kumimoji="1" lang="ja-JP" altLang="en-US" sz="1000" b="1"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dirty="0" smtClean="0">
                          <a:solidFill>
                            <a:schemeClr val="tx1"/>
                          </a:solidFill>
                        </a:rPr>
                        <a:t>codeready-builder-for-rhel-8-rhui-rpms</a:t>
                      </a:r>
                      <a:endParaRPr kumimoji="1" lang="ja-JP" altLang="en-US" sz="1000" b="1" dirty="0" smtClean="0">
                        <a:solidFill>
                          <a:schemeClr val="tx1"/>
                        </a:solidFill>
                      </a:endParaRP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262171933"/>
                  </a:ext>
                </a:extLst>
              </a:tr>
            </a:tbl>
          </a:graphicData>
        </a:graphic>
      </p:graphicFrame>
      <p:sp>
        <p:nvSpPr>
          <p:cNvPr id="6" name="テキスト ボックス 5"/>
          <p:cNvSpPr txBox="1"/>
          <p:nvPr/>
        </p:nvSpPr>
        <p:spPr>
          <a:xfrm>
            <a:off x="284334" y="5078545"/>
            <a:ext cx="4536143" cy="43088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100" b="0" i="0" u="none" strike="noStrike" kern="1200" cap="none" spc="0" normalizeH="0" baseline="0" noProof="0" dirty="0" smtClean="0">
                <a:ln>
                  <a:noFill/>
                </a:ln>
                <a:solidFill>
                  <a:srgbClr val="000000"/>
                </a:solidFill>
                <a:effectLst/>
                <a:uLnTx/>
                <a:uFillTx/>
                <a:latin typeface="メイリオ"/>
                <a:ea typeface="メイリオ"/>
                <a:cs typeface="+mn-cs"/>
              </a:rPr>
              <a:t>※RHEL7</a:t>
            </a:r>
            <a:r>
              <a:rPr lang="en-US" altLang="ja-JP" sz="1100" dirty="0" smtClean="0">
                <a:solidFill>
                  <a:srgbClr val="000000"/>
                </a:solidFill>
                <a:latin typeface="メイリオ"/>
                <a:ea typeface="メイリオ"/>
              </a:rPr>
              <a:t>(</a:t>
            </a:r>
            <a:r>
              <a:rPr kumimoji="1" lang="en-US" altLang="ja-JP" sz="1100" b="0" i="0" u="none" strike="noStrike" kern="100" cap="none" spc="0" normalizeH="0" baseline="0" noProof="0" dirty="0" smtClean="0">
                <a:ln>
                  <a:noFill/>
                </a:ln>
                <a:solidFill>
                  <a:srgbClr val="000000"/>
                </a:solidFill>
                <a:effectLst/>
                <a:uLnTx/>
                <a:uFillTx/>
                <a:latin typeface="メイリオ"/>
                <a:ea typeface="メイリオ"/>
                <a:cs typeface="+mn-cs"/>
              </a:rPr>
              <a:t>AWS/RHUI2</a:t>
            </a:r>
            <a:r>
              <a:rPr kumimoji="1" lang="ja-JP" altLang="en-US" sz="1100" b="0" i="0" u="none" strike="noStrike" kern="100" cap="none" spc="0" normalizeH="0" baseline="0" noProof="0" dirty="0" smtClean="0">
                <a:ln>
                  <a:noFill/>
                </a:ln>
                <a:solidFill>
                  <a:srgbClr val="000000"/>
                </a:solidFill>
                <a:effectLst/>
                <a:uLnTx/>
                <a:uFillTx/>
                <a:latin typeface="メイリオ"/>
                <a:ea typeface="メイリオ"/>
                <a:cs typeface="+mn-cs"/>
              </a:rPr>
              <a:t>）</a:t>
            </a:r>
            <a:r>
              <a:rPr kumimoji="1" lang="en-US" altLang="ja-JP" sz="1100" b="0" i="0" u="none" strike="noStrike" kern="100" cap="none" spc="0" normalizeH="0" baseline="0" noProof="0" dirty="0" smtClean="0">
                <a:ln>
                  <a:noFill/>
                </a:ln>
                <a:solidFill>
                  <a:srgbClr val="000000"/>
                </a:solidFill>
                <a:effectLst/>
                <a:uLnTx/>
                <a:uFillTx/>
                <a:latin typeface="メイリオ"/>
                <a:ea typeface="メイリオ"/>
                <a:cs typeface="+mn-cs"/>
              </a:rPr>
              <a:t>: </a:t>
            </a:r>
            <a:r>
              <a:rPr kumimoji="1" lang="en-US" altLang="ja-JP" sz="1100" b="0" i="0" u="none" strike="noStrike" kern="100" cap="none" spc="0" normalizeH="0" baseline="0" noProof="0" dirty="0">
                <a:ln>
                  <a:noFill/>
                </a:ln>
                <a:solidFill>
                  <a:srgbClr val="000000"/>
                </a:solidFill>
                <a:effectLst/>
                <a:uLnTx/>
                <a:uFillTx/>
                <a:latin typeface="メイリオ"/>
                <a:ea typeface="メイリオ"/>
                <a:cs typeface="+mn-cs"/>
              </a:rPr>
              <a:t>AWS</a:t>
            </a:r>
            <a:r>
              <a:rPr kumimoji="1" lang="ja-JP" altLang="en-US" sz="1100" b="0" i="0" u="none" strike="noStrike" kern="100" cap="none" spc="0" normalizeH="0" baseline="0" noProof="0" dirty="0">
                <a:ln>
                  <a:noFill/>
                </a:ln>
                <a:solidFill>
                  <a:srgbClr val="000000"/>
                </a:solidFill>
                <a:effectLst/>
                <a:uLnTx/>
                <a:uFillTx/>
                <a:latin typeface="メイリオ"/>
                <a:ea typeface="メイリオ"/>
                <a:cs typeface="+mn-cs"/>
              </a:rPr>
              <a:t>上の</a:t>
            </a:r>
            <a:r>
              <a:rPr kumimoji="1" lang="en-US" altLang="ja-JP" sz="1100" b="0" i="0" u="none" strike="noStrike" kern="100" cap="none" spc="0" normalizeH="0" baseline="0" noProof="0" dirty="0" smtClean="0">
                <a:ln>
                  <a:noFill/>
                </a:ln>
                <a:solidFill>
                  <a:srgbClr val="000000"/>
                </a:solidFill>
                <a:effectLst/>
                <a:uLnTx/>
                <a:uFillTx/>
                <a:latin typeface="メイリオ"/>
                <a:ea typeface="メイリオ"/>
                <a:cs typeface="+mn-cs"/>
              </a:rPr>
              <a:t>RHEL7</a:t>
            </a:r>
            <a:r>
              <a:rPr kumimoji="1" lang="ja-JP" altLang="en-US" sz="1100" b="0" i="0" u="none" strike="noStrike" kern="100" cap="none" spc="0" normalizeH="0" baseline="0" noProof="0" dirty="0" smtClean="0">
                <a:ln>
                  <a:noFill/>
                </a:ln>
                <a:solidFill>
                  <a:srgbClr val="000000"/>
                </a:solidFill>
                <a:effectLst/>
                <a:uLnTx/>
                <a:uFillTx/>
                <a:latin typeface="メイリオ"/>
                <a:ea typeface="メイリオ"/>
                <a:cs typeface="+mn-cs"/>
              </a:rPr>
              <a:t>（</a:t>
            </a:r>
            <a:r>
              <a:rPr kumimoji="1" lang="en-US" altLang="ja-JP" sz="1100" b="0" i="0" u="none" strike="noStrike" kern="100" cap="none" spc="0" normalizeH="0" baseline="0" noProof="0" dirty="0" smtClean="0">
                <a:ln>
                  <a:noFill/>
                </a:ln>
                <a:solidFill>
                  <a:srgbClr val="000000"/>
                </a:solidFill>
                <a:effectLst/>
                <a:uLnTx/>
                <a:uFillTx/>
                <a:latin typeface="メイリオ"/>
                <a:ea typeface="メイリオ"/>
                <a:cs typeface="+mn-cs"/>
              </a:rPr>
              <a:t>RHUI2</a:t>
            </a:r>
            <a:r>
              <a:rPr kumimoji="1" lang="ja-JP" altLang="en-US" sz="1100" b="0" i="0" u="none" strike="noStrike" kern="100" cap="none" spc="0" normalizeH="0" baseline="0" noProof="0" dirty="0" smtClean="0">
                <a:ln>
                  <a:noFill/>
                </a:ln>
                <a:solidFill>
                  <a:srgbClr val="000000"/>
                </a:solidFill>
                <a:effectLst/>
                <a:uLnTx/>
                <a:uFillTx/>
                <a:latin typeface="メイリオ"/>
                <a:ea typeface="メイリオ"/>
                <a:cs typeface="+mn-cs"/>
              </a:rPr>
              <a:t>を使用）</a:t>
            </a:r>
            <a:endParaRPr kumimoji="1" lang="en-US" altLang="ja-JP" sz="1100" b="0" i="0" u="none" strike="noStrike" kern="100" cap="none" spc="0" normalizeH="0" baseline="0" noProof="0" dirty="0" smtClean="0">
              <a:ln>
                <a:noFill/>
              </a:ln>
              <a:solidFill>
                <a:srgbClr val="000000"/>
              </a:solidFill>
              <a:effectLst/>
              <a:uLnTx/>
              <a:uFillTx/>
              <a:latin typeface="メイリオ"/>
              <a:ea typeface="メイリオ"/>
              <a:cs typeface="+mn-cs"/>
            </a:endParaRPr>
          </a:p>
          <a:p>
            <a:pPr lvl="0"/>
            <a:r>
              <a:rPr kumimoji="1" lang="ja-JP" altLang="en-US" sz="1100" b="0" i="0" u="none" strike="noStrike" kern="100" cap="none" spc="0" normalizeH="0" baseline="0" noProof="0" dirty="0">
                <a:ln>
                  <a:noFill/>
                </a:ln>
                <a:solidFill>
                  <a:srgbClr val="000000"/>
                </a:solidFill>
                <a:effectLst/>
                <a:uLnTx/>
                <a:uFillTx/>
                <a:latin typeface="メイリオ"/>
                <a:ea typeface="メイリオ"/>
                <a:cs typeface="+mn-cs"/>
              </a:rPr>
              <a:t>　</a:t>
            </a:r>
            <a:r>
              <a:rPr lang="en-US" altLang="ja-JP" sz="1100" dirty="0" smtClean="0">
                <a:solidFill>
                  <a:srgbClr val="000000"/>
                </a:solidFill>
              </a:rPr>
              <a:t>RHEL7(</a:t>
            </a:r>
            <a:r>
              <a:rPr lang="en-US" altLang="ja-JP" sz="1100" kern="100" dirty="0" smtClean="0">
                <a:solidFill>
                  <a:srgbClr val="000000"/>
                </a:solidFill>
              </a:rPr>
              <a:t>AWS/RHUI3</a:t>
            </a:r>
            <a:r>
              <a:rPr lang="ja-JP" altLang="en-US" sz="1100" kern="100" dirty="0" smtClean="0">
                <a:solidFill>
                  <a:srgbClr val="000000"/>
                </a:solidFill>
              </a:rPr>
              <a:t>）</a:t>
            </a:r>
            <a:r>
              <a:rPr lang="en-US" altLang="ja-JP" sz="1100" kern="100" dirty="0" smtClean="0">
                <a:solidFill>
                  <a:srgbClr val="000000"/>
                </a:solidFill>
              </a:rPr>
              <a:t>:</a:t>
            </a:r>
            <a:r>
              <a:rPr lang="ja-JP" altLang="en-US" sz="1100" kern="100" dirty="0" smtClean="0">
                <a:solidFill>
                  <a:srgbClr val="000000"/>
                </a:solidFill>
              </a:rPr>
              <a:t> </a:t>
            </a:r>
            <a:r>
              <a:rPr kumimoji="1" lang="en-US" altLang="ja-JP" sz="1100" b="0" i="0" u="none" strike="noStrike" kern="100" cap="none" spc="0" normalizeH="0" baseline="0" noProof="0" dirty="0" smtClean="0">
                <a:ln>
                  <a:noFill/>
                </a:ln>
                <a:solidFill>
                  <a:srgbClr val="000000"/>
                </a:solidFill>
                <a:effectLst/>
                <a:uLnTx/>
                <a:uFillTx/>
                <a:latin typeface="メイリオ"/>
                <a:ea typeface="メイリオ"/>
                <a:cs typeface="+mn-cs"/>
              </a:rPr>
              <a:t>AWS</a:t>
            </a:r>
            <a:r>
              <a:rPr kumimoji="1" lang="ja-JP" altLang="en-US" sz="1100" b="0" i="0" u="none" strike="noStrike" kern="100" cap="none" spc="0" normalizeH="0" baseline="0" noProof="0" dirty="0">
                <a:ln>
                  <a:noFill/>
                </a:ln>
                <a:solidFill>
                  <a:srgbClr val="000000"/>
                </a:solidFill>
                <a:effectLst/>
                <a:uLnTx/>
                <a:uFillTx/>
                <a:latin typeface="メイリオ"/>
                <a:ea typeface="メイリオ"/>
                <a:cs typeface="+mn-cs"/>
              </a:rPr>
              <a:t>上の</a:t>
            </a:r>
            <a:r>
              <a:rPr kumimoji="1" lang="en-US" altLang="ja-JP" sz="1100" b="0" i="0" u="none" strike="noStrike" kern="100" cap="none" spc="0" normalizeH="0" baseline="0" noProof="0" dirty="0" smtClean="0">
                <a:ln>
                  <a:noFill/>
                </a:ln>
                <a:solidFill>
                  <a:srgbClr val="000000"/>
                </a:solidFill>
                <a:effectLst/>
                <a:uLnTx/>
                <a:uFillTx/>
                <a:latin typeface="メイリオ"/>
                <a:ea typeface="メイリオ"/>
                <a:cs typeface="+mn-cs"/>
              </a:rPr>
              <a:t>RHEL7</a:t>
            </a:r>
            <a:r>
              <a:rPr lang="ja-JP" altLang="en-US" sz="1100" kern="100" dirty="0" smtClean="0">
                <a:solidFill>
                  <a:srgbClr val="000000"/>
                </a:solidFill>
              </a:rPr>
              <a:t>（</a:t>
            </a:r>
            <a:r>
              <a:rPr lang="en-US" altLang="ja-JP" sz="1100" kern="100" dirty="0" smtClean="0">
                <a:solidFill>
                  <a:srgbClr val="000000"/>
                </a:solidFill>
              </a:rPr>
              <a:t>RHUI3</a:t>
            </a:r>
            <a:r>
              <a:rPr lang="ja-JP" altLang="en-US" sz="1100" kern="100" dirty="0" smtClean="0">
                <a:solidFill>
                  <a:srgbClr val="000000"/>
                </a:solidFill>
              </a:rPr>
              <a:t>を</a:t>
            </a:r>
            <a:r>
              <a:rPr lang="ja-JP" altLang="en-US" sz="1100" kern="100" dirty="0">
                <a:solidFill>
                  <a:srgbClr val="000000"/>
                </a:solidFill>
              </a:rPr>
              <a:t>使用）</a:t>
            </a:r>
            <a:endParaRPr kumimoji="1" lang="ja-JP" altLang="en-US" sz="1100" b="0" i="0" u="none" strike="noStrike" kern="1200" cap="none" spc="0" normalizeH="0" baseline="0" noProof="0" dirty="0">
              <a:ln>
                <a:noFill/>
              </a:ln>
              <a:solidFill>
                <a:srgbClr val="000000"/>
              </a:solidFill>
              <a:effectLst/>
              <a:uLnTx/>
              <a:uFillTx/>
              <a:latin typeface="メイリオ"/>
              <a:ea typeface="メイリオ"/>
              <a:cs typeface="+mn-cs"/>
            </a:endParaRPr>
          </a:p>
        </p:txBody>
      </p:sp>
    </p:spTree>
    <p:extLst>
      <p:ext uri="{BB962C8B-B14F-4D97-AF65-F5344CB8AC3E}">
        <p14:creationId xmlns:p14="http://schemas.microsoft.com/office/powerpoint/2010/main" val="310565308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3.4</a:t>
            </a:r>
            <a:r>
              <a:rPr lang="ja-JP" altLang="en-US" dirty="0"/>
              <a:t>　事前準備</a:t>
            </a:r>
            <a:r>
              <a:rPr lang="ja-JP" altLang="en-US" dirty="0" smtClean="0"/>
              <a:t>（</a:t>
            </a:r>
            <a:r>
              <a:rPr lang="en-US" altLang="ja-JP" dirty="0"/>
              <a:t>3</a:t>
            </a:r>
            <a:r>
              <a:rPr lang="en-US" altLang="ja-JP" dirty="0" smtClean="0"/>
              <a:t>/3</a:t>
            </a:r>
            <a:r>
              <a:rPr lang="ja-JP" altLang="en-US" dirty="0" smtClean="0"/>
              <a:t>）</a:t>
            </a:r>
            <a:endParaRPr kumimoji="1" lang="ja-JP" altLang="en-US" dirty="0"/>
          </a:p>
        </p:txBody>
      </p:sp>
      <p:sp>
        <p:nvSpPr>
          <p:cNvPr id="3" name="コンテンツ プレースホルダー 2"/>
          <p:cNvSpPr>
            <a:spLocks noGrp="1"/>
          </p:cNvSpPr>
          <p:nvPr>
            <p:ph sz="quarter" idx="10"/>
          </p:nvPr>
        </p:nvSpPr>
        <p:spPr/>
        <p:txBody>
          <a:bodyPr/>
          <a:lstStyle/>
          <a:p>
            <a:r>
              <a:rPr lang="en-US" altLang="ja-JP" dirty="0" smtClean="0"/>
              <a:t>ITA</a:t>
            </a:r>
            <a:r>
              <a:rPr lang="ja-JP" altLang="en-US" dirty="0" smtClean="0"/>
              <a:t>環境</a:t>
            </a:r>
            <a:r>
              <a:rPr lang="ja-JP" altLang="en-US" dirty="0"/>
              <a:t>構築ツール</a:t>
            </a:r>
            <a:r>
              <a:rPr lang="ja-JP" altLang="en-US" dirty="0" smtClean="0"/>
              <a:t>一覧</a:t>
            </a:r>
            <a:endParaRPr lang="en-US" altLang="ja-JP" dirty="0" smtClean="0"/>
          </a:p>
          <a:p>
            <a:pPr lvl="1"/>
            <a:r>
              <a:rPr lang="en-US" altLang="ja-JP" dirty="0" smtClean="0"/>
              <a:t>ITA</a:t>
            </a:r>
            <a:r>
              <a:rPr lang="ja-JP" altLang="en-US" dirty="0" smtClean="0"/>
              <a:t>環境</a:t>
            </a:r>
            <a:r>
              <a:rPr lang="ja-JP" altLang="en-US" dirty="0"/>
              <a:t>構築ツール一覧は以下と</a:t>
            </a:r>
            <a:r>
              <a:rPr lang="ja-JP" altLang="en-US" dirty="0" smtClean="0"/>
              <a:t>なります。</a:t>
            </a:r>
            <a:endParaRPr lang="en-US" altLang="ja-JP" dirty="0" smtClean="0"/>
          </a:p>
          <a:p>
            <a:pPr marL="180000" lvl="1" indent="0">
              <a:buNone/>
            </a:pPr>
            <a:endParaRPr kumimoji="1" lang="en-US" altLang="ja-JP" dirty="0" smtClean="0"/>
          </a:p>
          <a:p>
            <a:pPr marL="180000" lvl="1" indent="0">
              <a:buNone/>
            </a:pPr>
            <a:endParaRPr kumimoji="1" lang="en-US" altLang="ja-JP" dirty="0" smtClean="0"/>
          </a:p>
          <a:p>
            <a:pPr marL="180000" lvl="1" indent="0">
              <a:buNone/>
            </a:pPr>
            <a:endParaRPr lang="en-US" altLang="ja-JP" dirty="0"/>
          </a:p>
          <a:p>
            <a:pPr marL="180000" lvl="1" indent="0">
              <a:buNone/>
            </a:pPr>
            <a:endParaRPr kumimoji="1" lang="en-US" altLang="ja-JP" dirty="0" smtClean="0"/>
          </a:p>
          <a:p>
            <a:pPr marL="180000" lvl="1" indent="0">
              <a:buNone/>
            </a:pPr>
            <a:endParaRPr lang="en-US" altLang="ja-JP" dirty="0"/>
          </a:p>
          <a:p>
            <a:pPr marL="180000" lvl="1" indent="0">
              <a:buNone/>
            </a:pPr>
            <a:endParaRPr kumimoji="1" lang="en-US" altLang="ja-JP" dirty="0" smtClean="0"/>
          </a:p>
          <a:p>
            <a:pPr marL="180000" lvl="1" indent="0">
              <a:buNone/>
            </a:pPr>
            <a:endParaRPr lang="en-US" altLang="ja-JP" dirty="0" smtClean="0"/>
          </a:p>
          <a:p>
            <a:pPr marL="180000" lvl="1" indent="0">
              <a:buNone/>
            </a:pPr>
            <a:endParaRPr lang="en-US" altLang="ja-JP" dirty="0"/>
          </a:p>
          <a:p>
            <a:pPr marL="180000" lvl="1">
              <a:buFont typeface="Arial" panose="020B0604020202020204" pitchFamily="34" charset="0"/>
              <a:buChar char="▌"/>
            </a:pPr>
            <a:r>
              <a:rPr lang="en-US" altLang="ja-JP" sz="2000" dirty="0">
                <a:cs typeface="+mn-cs"/>
              </a:rPr>
              <a:t>RHEL</a:t>
            </a:r>
            <a:r>
              <a:rPr lang="ja-JP" altLang="en-US" sz="2000" dirty="0" smtClean="0">
                <a:cs typeface="+mn-cs"/>
              </a:rPr>
              <a:t>サブスクリプションについて</a:t>
            </a:r>
            <a:endParaRPr lang="en-US" altLang="ja-JP" sz="1800" dirty="0" smtClean="0">
              <a:cs typeface="+mn-cs"/>
            </a:endParaRPr>
          </a:p>
          <a:p>
            <a:pPr lvl="1"/>
            <a:r>
              <a:rPr lang="ja-JP" altLang="en-US" dirty="0" smtClean="0"/>
              <a:t>クラウド環境以外の</a:t>
            </a:r>
            <a:r>
              <a:rPr lang="en-US" altLang="ja-JP" dirty="0" smtClean="0"/>
              <a:t>RHEL7</a:t>
            </a:r>
            <a:r>
              <a:rPr lang="ja-JP" altLang="en-US" dirty="0"/>
              <a:t>・</a:t>
            </a:r>
            <a:r>
              <a:rPr lang="en-US" altLang="ja-JP" dirty="0" smtClean="0"/>
              <a:t>RHEL8</a:t>
            </a:r>
            <a:r>
              <a:rPr lang="ja-JP" altLang="en-US" dirty="0" smtClean="0"/>
              <a:t>の</a:t>
            </a:r>
            <a:r>
              <a:rPr lang="en-US" altLang="ja-JP" dirty="0" smtClean="0"/>
              <a:t>OS</a:t>
            </a:r>
            <a:r>
              <a:rPr lang="ja-JP" altLang="en-US" dirty="0" smtClean="0"/>
              <a:t>に</a:t>
            </a:r>
            <a:r>
              <a:rPr lang="en-US" altLang="ja-JP" dirty="0" smtClean="0"/>
              <a:t>ITA</a:t>
            </a:r>
            <a:r>
              <a:rPr lang="ja-JP" altLang="en-US" dirty="0" smtClean="0"/>
              <a:t>をインストールする場合は、インストールする環境へのサブスクリプション登録を事前に完了させてください。</a:t>
            </a:r>
            <a:endParaRPr lang="en-US" altLang="ja-JP" dirty="0"/>
          </a:p>
        </p:txBody>
      </p:sp>
      <p:graphicFrame>
        <p:nvGraphicFramePr>
          <p:cNvPr id="5" name="表 4"/>
          <p:cNvGraphicFramePr>
            <a:graphicFrameLocks noGrp="1"/>
          </p:cNvGraphicFramePr>
          <p:nvPr>
            <p:extLst>
              <p:ext uri="{D42A27DB-BD31-4B8C-83A1-F6EECF244321}">
                <p14:modId xmlns:p14="http://schemas.microsoft.com/office/powerpoint/2010/main" val="1579543531"/>
              </p:ext>
            </p:extLst>
          </p:nvPr>
        </p:nvGraphicFramePr>
        <p:xfrm>
          <a:off x="197392" y="1772771"/>
          <a:ext cx="8749216" cy="1591268"/>
        </p:xfrm>
        <a:graphic>
          <a:graphicData uri="http://schemas.openxmlformats.org/drawingml/2006/table">
            <a:tbl>
              <a:tblPr firstRow="1" firstCol="1" bandRow="1">
                <a:tableStyleId>{5C22544A-7EE6-4342-B048-85BDC9FD1C3A}</a:tableStyleId>
              </a:tblPr>
              <a:tblGrid>
                <a:gridCol w="2586972">
                  <a:extLst>
                    <a:ext uri="{9D8B030D-6E8A-4147-A177-3AD203B41FA5}">
                      <a16:colId xmlns:a16="http://schemas.microsoft.com/office/drawing/2014/main" val="20000"/>
                    </a:ext>
                  </a:extLst>
                </a:gridCol>
                <a:gridCol w="2389134">
                  <a:extLst>
                    <a:ext uri="{9D8B030D-6E8A-4147-A177-3AD203B41FA5}">
                      <a16:colId xmlns:a16="http://schemas.microsoft.com/office/drawing/2014/main" val="20001"/>
                    </a:ext>
                  </a:extLst>
                </a:gridCol>
                <a:gridCol w="3773110">
                  <a:extLst>
                    <a:ext uri="{9D8B030D-6E8A-4147-A177-3AD203B41FA5}">
                      <a16:colId xmlns:a16="http://schemas.microsoft.com/office/drawing/2014/main" val="20002"/>
                    </a:ext>
                  </a:extLst>
                </a:gridCol>
              </a:tblGrid>
              <a:tr h="432059">
                <a:tc>
                  <a:txBody>
                    <a:bodyPr/>
                    <a:lstStyle/>
                    <a:p>
                      <a:pPr algn="ctr">
                        <a:spcAft>
                          <a:spcPts val="0"/>
                        </a:spcAft>
                      </a:pPr>
                      <a:r>
                        <a:rPr lang="ja-JP" sz="1050" kern="100" dirty="0">
                          <a:effectLst/>
                          <a:latin typeface="+mn-ea"/>
                          <a:ea typeface="+mn-ea"/>
                        </a:rPr>
                        <a:t>説明</a:t>
                      </a:r>
                      <a:endParaRPr lang="ja-JP" sz="1050" kern="100" dirty="0">
                        <a:effectLst/>
                        <a:latin typeface="+mn-ea"/>
                        <a:ea typeface="+mn-ea"/>
                        <a:cs typeface="Times New Roman" panose="02020603050405020304" pitchFamily="18" charset="0"/>
                      </a:endParaRPr>
                    </a:p>
                  </a:txBody>
                  <a:tcPr marL="68580" marR="68580" marT="0" marB="0" anchor="ctr">
                    <a:solidFill>
                      <a:srgbClr val="002B62"/>
                    </a:solidFill>
                  </a:tcPr>
                </a:tc>
                <a:tc>
                  <a:txBody>
                    <a:bodyPr/>
                    <a:lstStyle/>
                    <a:p>
                      <a:pPr algn="ctr">
                        <a:spcAft>
                          <a:spcPts val="0"/>
                        </a:spcAft>
                      </a:pPr>
                      <a:r>
                        <a:rPr lang="ja-JP" sz="1050" kern="100" dirty="0">
                          <a:effectLst/>
                          <a:latin typeface="+mn-ea"/>
                          <a:ea typeface="+mn-ea"/>
                        </a:rPr>
                        <a:t>ファイル</a:t>
                      </a:r>
                      <a:endParaRPr lang="ja-JP" sz="1050" kern="100" dirty="0">
                        <a:effectLst/>
                        <a:latin typeface="+mn-ea"/>
                        <a:ea typeface="+mn-ea"/>
                        <a:cs typeface="Times New Roman" panose="02020603050405020304" pitchFamily="18" charset="0"/>
                      </a:endParaRPr>
                    </a:p>
                  </a:txBody>
                  <a:tcPr marL="68580" marR="68580" marT="0" marB="0" anchor="ctr">
                    <a:solidFill>
                      <a:srgbClr val="002B62"/>
                    </a:solidFill>
                  </a:tcPr>
                </a:tc>
                <a:tc>
                  <a:txBody>
                    <a:bodyPr/>
                    <a:lstStyle/>
                    <a:p>
                      <a:pPr algn="ctr">
                        <a:spcAft>
                          <a:spcPts val="0"/>
                        </a:spcAft>
                      </a:pPr>
                      <a:r>
                        <a:rPr lang="ja-JP" sz="1100" kern="100" dirty="0">
                          <a:effectLst/>
                          <a:latin typeface="+mn-ea"/>
                          <a:ea typeface="+mn-ea"/>
                        </a:rPr>
                        <a:t>格納先</a:t>
                      </a:r>
                      <a:endParaRPr lang="ja-JP" sz="1100" kern="100" dirty="0">
                        <a:effectLst/>
                        <a:latin typeface="+mn-ea"/>
                        <a:ea typeface="+mn-ea"/>
                        <a:cs typeface="Times New Roman" panose="02020603050405020304" pitchFamily="18" charset="0"/>
                      </a:endParaRPr>
                    </a:p>
                  </a:txBody>
                  <a:tcPr marL="68580" marR="68580" marT="0" marB="0" anchor="ctr">
                    <a:solidFill>
                      <a:srgbClr val="002B62"/>
                    </a:solidFill>
                  </a:tcPr>
                </a:tc>
                <a:extLst>
                  <a:ext uri="{0D108BD9-81ED-4DB2-BD59-A6C34878D82A}">
                    <a16:rowId xmlns:a16="http://schemas.microsoft.com/office/drawing/2014/main" val="10000"/>
                  </a:ext>
                </a:extLst>
              </a:tr>
              <a:tr h="513093">
                <a:tc>
                  <a:txBody>
                    <a:bodyPr/>
                    <a:lstStyle/>
                    <a:p>
                      <a:pPr algn="just" latinLnBrk="1">
                        <a:spcAft>
                          <a:spcPts val="0"/>
                        </a:spcAft>
                      </a:pPr>
                      <a:r>
                        <a:rPr lang="en-US" sz="1050" kern="100" dirty="0" smtClean="0">
                          <a:effectLst/>
                        </a:rPr>
                        <a:t>ITA</a:t>
                      </a:r>
                      <a:r>
                        <a:rPr lang="ja-JP" sz="1050" kern="100" dirty="0" smtClean="0">
                          <a:effectLst/>
                        </a:rPr>
                        <a:t>インストーラー</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just" latinLnBrk="1">
                        <a:spcAft>
                          <a:spcPts val="0"/>
                        </a:spcAft>
                      </a:pPr>
                      <a:r>
                        <a:rPr lang="en-US" sz="1050" kern="100" dirty="0" smtClean="0">
                          <a:effectLst/>
                        </a:rPr>
                        <a:t>ita_installer.sh</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CBCDD3"/>
                    </a:solidFill>
                  </a:tcPr>
                </a:tc>
                <a:tc>
                  <a:txBody>
                    <a:bodyPr/>
                    <a:lstStyle/>
                    <a:p>
                      <a:pPr algn="just" latinLnBrk="1">
                        <a:spcAft>
                          <a:spcPts val="0"/>
                        </a:spcAft>
                      </a:pPr>
                      <a:r>
                        <a:rPr lang="en-US" sz="900" kern="100" dirty="0">
                          <a:effectLst/>
                        </a:rPr>
                        <a:t>/(</a:t>
                      </a:r>
                      <a:r>
                        <a:rPr lang="ja-JP" sz="900" kern="100" dirty="0">
                          <a:effectLst/>
                        </a:rPr>
                        <a:t>インストール資材展開先</a:t>
                      </a:r>
                      <a:r>
                        <a:rPr lang="en-US" sz="900" kern="100" dirty="0" smtClean="0">
                          <a:effectLst/>
                        </a:rPr>
                        <a:t>)</a:t>
                      </a:r>
                      <a:r>
                        <a:rPr lang="en-US" altLang="ja-JP" sz="900" kern="100" dirty="0" smtClean="0">
                          <a:effectLst/>
                        </a:rPr>
                        <a:t>/</a:t>
                      </a:r>
                      <a:r>
                        <a:rPr lang="en-US" altLang="ja-JP" sz="900" kern="100" dirty="0" err="1" smtClean="0">
                          <a:effectLst/>
                        </a:rPr>
                        <a:t>ita</a:t>
                      </a:r>
                      <a:r>
                        <a:rPr lang="en-US" sz="900" kern="100" dirty="0" err="1" smtClean="0">
                          <a:effectLst/>
                        </a:rPr>
                        <a:t>_install_package</a:t>
                      </a:r>
                      <a:r>
                        <a:rPr lang="en-US" sz="900" kern="100" dirty="0" smtClean="0">
                          <a:effectLst/>
                        </a:rPr>
                        <a:t>/</a:t>
                      </a:r>
                      <a:r>
                        <a:rPr lang="en-US" sz="900" kern="100" dirty="0" err="1" smtClean="0">
                          <a:effectLst/>
                        </a:rPr>
                        <a:t>install_scripts</a:t>
                      </a:r>
                      <a:r>
                        <a:rPr lang="en-US" sz="900" kern="100" dirty="0">
                          <a:effectLst/>
                        </a:rPr>
                        <a:t>/</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CBCDD3"/>
                    </a:solidFill>
                  </a:tcPr>
                </a:tc>
                <a:extLst>
                  <a:ext uri="{0D108BD9-81ED-4DB2-BD59-A6C34878D82A}">
                    <a16:rowId xmlns:a16="http://schemas.microsoft.com/office/drawing/2014/main" val="10005"/>
                  </a:ext>
                </a:extLst>
              </a:tr>
              <a:tr h="646116">
                <a:tc>
                  <a:txBody>
                    <a:bodyPr/>
                    <a:lstStyle/>
                    <a:p>
                      <a:pPr algn="just" latinLnBrk="1">
                        <a:spcAft>
                          <a:spcPts val="0"/>
                        </a:spcAft>
                      </a:pPr>
                      <a:r>
                        <a:rPr lang="ja-JP" sz="1050" kern="100" dirty="0">
                          <a:effectLst/>
                        </a:rPr>
                        <a:t>アンサーファイル</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just" latinLnBrk="1">
                        <a:spcAft>
                          <a:spcPts val="0"/>
                        </a:spcAft>
                      </a:pPr>
                      <a:r>
                        <a:rPr lang="en-US" sz="1050" kern="100" dirty="0" smtClean="0">
                          <a:effectLst/>
                        </a:rPr>
                        <a:t>ita_answers.txt</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E7E8EA"/>
                    </a:solidFill>
                  </a:tcPr>
                </a:tc>
                <a:tc>
                  <a:txBody>
                    <a:bodyPr/>
                    <a:lstStyle/>
                    <a:p>
                      <a:pPr algn="just" latinLnBrk="1">
                        <a:spcAft>
                          <a:spcPts val="0"/>
                        </a:spcAft>
                      </a:pPr>
                      <a:r>
                        <a:rPr lang="en-US" sz="900" kern="100" dirty="0">
                          <a:effectLst/>
                        </a:rPr>
                        <a:t>/(</a:t>
                      </a:r>
                      <a:r>
                        <a:rPr lang="ja-JP" sz="900" kern="100" dirty="0">
                          <a:effectLst/>
                        </a:rPr>
                        <a:t>インストール資材展開先</a:t>
                      </a:r>
                      <a:r>
                        <a:rPr lang="en-US" sz="900" kern="100" dirty="0" smtClean="0">
                          <a:effectLst/>
                        </a:rPr>
                        <a:t>)/</a:t>
                      </a:r>
                      <a:r>
                        <a:rPr lang="en-US" sz="900" kern="100" dirty="0" err="1" smtClean="0">
                          <a:effectLst/>
                        </a:rPr>
                        <a:t>ita_install_package</a:t>
                      </a:r>
                      <a:r>
                        <a:rPr lang="en-US" sz="900" kern="100" dirty="0" smtClean="0">
                          <a:effectLst/>
                        </a:rPr>
                        <a:t>/</a:t>
                      </a:r>
                      <a:r>
                        <a:rPr lang="en-US" sz="900" kern="100" dirty="0" err="1" smtClean="0">
                          <a:effectLst/>
                        </a:rPr>
                        <a:t>install_scripts</a:t>
                      </a:r>
                      <a:r>
                        <a:rPr lang="en-US" sz="900" kern="100" dirty="0">
                          <a:effectLst/>
                        </a:rPr>
                        <a:t>/</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E7E8EA"/>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61319165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3.</a:t>
            </a:r>
            <a:r>
              <a:rPr lang="en-US" altLang="ja-JP" dirty="0"/>
              <a:t>5</a:t>
            </a:r>
            <a:r>
              <a:rPr lang="ja-JP" altLang="en-US" dirty="0"/>
              <a:t>　</a:t>
            </a:r>
            <a:r>
              <a:rPr lang="en-US" altLang="ja-JP" dirty="0" smtClean="0"/>
              <a:t>ITA</a:t>
            </a:r>
            <a:r>
              <a:rPr lang="ja-JP" altLang="en-US" dirty="0" smtClean="0"/>
              <a:t>環境</a:t>
            </a:r>
            <a:r>
              <a:rPr lang="ja-JP" altLang="en-US" dirty="0"/>
              <a:t>構築フロー</a:t>
            </a:r>
            <a:endParaRPr kumimoji="1" lang="ja-JP" altLang="en-US" dirty="0"/>
          </a:p>
        </p:txBody>
      </p:sp>
      <p:sp>
        <p:nvSpPr>
          <p:cNvPr id="3" name="コンテンツ プレースホルダー 2"/>
          <p:cNvSpPr>
            <a:spLocks noGrp="1"/>
          </p:cNvSpPr>
          <p:nvPr>
            <p:ph sz="quarter" idx="10"/>
          </p:nvPr>
        </p:nvSpPr>
        <p:spPr/>
        <p:txBody>
          <a:bodyPr/>
          <a:lstStyle/>
          <a:p>
            <a:r>
              <a:rPr kumimoji="1" lang="ja-JP" altLang="en-US" dirty="0" smtClean="0"/>
              <a:t>環境構築フロー（オンライン）</a:t>
            </a:r>
            <a:endParaRPr kumimoji="1" lang="en-US" altLang="ja-JP" dirty="0" smtClean="0"/>
          </a:p>
          <a:p>
            <a:pPr lvl="1"/>
            <a:r>
              <a:rPr lang="ja-JP" altLang="en-US" dirty="0" smtClean="0"/>
              <a:t>環境構築は以下のフローとなっています。</a:t>
            </a:r>
            <a:endParaRPr kumimoji="1" lang="ja-JP" altLang="en-US" dirty="0"/>
          </a:p>
        </p:txBody>
      </p:sp>
      <p:cxnSp>
        <p:nvCxnSpPr>
          <p:cNvPr id="5" name="直線コネクタ 4"/>
          <p:cNvCxnSpPr/>
          <p:nvPr/>
        </p:nvCxnSpPr>
        <p:spPr>
          <a:xfrm flipH="1">
            <a:off x="4562954" y="1928558"/>
            <a:ext cx="8559" cy="3084662"/>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6" name="正方形/長方形 5"/>
          <p:cNvSpPr/>
          <p:nvPr/>
        </p:nvSpPr>
        <p:spPr>
          <a:xfrm>
            <a:off x="1691600" y="1556740"/>
            <a:ext cx="5760799" cy="4896680"/>
          </a:xfrm>
          <a:prstGeom prst="rect">
            <a:avLst/>
          </a:prstGeom>
          <a:noFill/>
          <a:ln>
            <a:solidFill>
              <a:schemeClr val="bg1">
                <a:lumMod val="6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ja-JP" altLang="en-US" dirty="0"/>
          </a:p>
        </p:txBody>
      </p:sp>
      <p:sp>
        <p:nvSpPr>
          <p:cNvPr id="13" name="正方形/長方形 94"/>
          <p:cNvSpPr>
            <a:spLocks noChangeArrowheads="1"/>
          </p:cNvSpPr>
          <p:nvPr/>
        </p:nvSpPr>
        <p:spPr bwMode="auto">
          <a:xfrm>
            <a:off x="3030677" y="2547701"/>
            <a:ext cx="3066892" cy="539750"/>
          </a:xfrm>
          <a:prstGeom prst="rect">
            <a:avLst/>
          </a:prstGeom>
          <a:solidFill>
            <a:srgbClr val="B6DDE8"/>
          </a:solidFill>
          <a:ln w="25400">
            <a:solidFill>
              <a:srgbClr val="00206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ja-JP" altLang="en-US" sz="1200" dirty="0">
                <a:solidFill>
                  <a:srgbClr val="000000"/>
                </a:solidFill>
                <a:latin typeface="+mn-ea"/>
                <a:cs typeface="Times New Roman" panose="02020603050405020304" pitchFamily="18" charset="0"/>
              </a:rPr>
              <a:t>②</a:t>
            </a:r>
            <a:r>
              <a:rPr kumimoji="0" lang="ja-JP" altLang="ja-JP" sz="1200" b="0" i="0" u="none" strike="noStrike" cap="none" normalizeH="0" baseline="0" dirty="0" smtClean="0">
                <a:ln>
                  <a:noFill/>
                </a:ln>
                <a:solidFill>
                  <a:srgbClr val="000000"/>
                </a:solidFill>
                <a:effectLst/>
                <a:latin typeface="+mn-ea"/>
                <a:cs typeface="Times New Roman" panose="02020603050405020304" pitchFamily="18" charset="0"/>
              </a:rPr>
              <a:t>アンサーファイル編集</a:t>
            </a:r>
            <a:endParaRPr kumimoji="0" lang="ja-JP" altLang="ja-JP" sz="2800" b="0" i="0" u="none" strike="noStrike" cap="none" normalizeH="0" baseline="0" dirty="0" smtClean="0">
              <a:ln>
                <a:noFill/>
              </a:ln>
              <a:solidFill>
                <a:schemeClr val="tx1"/>
              </a:solidFill>
              <a:effectLst/>
              <a:latin typeface="+mn-ea"/>
            </a:endParaRPr>
          </a:p>
        </p:txBody>
      </p:sp>
      <p:sp>
        <p:nvSpPr>
          <p:cNvPr id="14" name="正方形/長方形 95"/>
          <p:cNvSpPr>
            <a:spLocks noChangeArrowheads="1"/>
          </p:cNvSpPr>
          <p:nvPr/>
        </p:nvSpPr>
        <p:spPr bwMode="auto">
          <a:xfrm>
            <a:off x="3030677" y="3387990"/>
            <a:ext cx="3066892" cy="2057290"/>
          </a:xfrm>
          <a:prstGeom prst="rect">
            <a:avLst/>
          </a:prstGeom>
          <a:solidFill>
            <a:srgbClr val="B6DDE8"/>
          </a:solidFill>
          <a:ln w="25400">
            <a:solidFill>
              <a:srgbClr val="00206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ja-JP" altLang="en-US" sz="1200" dirty="0" smtClean="0">
                <a:solidFill>
                  <a:srgbClr val="000000"/>
                </a:solidFill>
                <a:latin typeface="+mn-ea"/>
                <a:cs typeface="Times New Roman" panose="02020603050405020304" pitchFamily="18" charset="0"/>
              </a:rPr>
              <a:t>③</a:t>
            </a:r>
            <a:r>
              <a:rPr kumimoji="0" lang="en-US" altLang="ja-JP" sz="1200" dirty="0" smtClean="0">
                <a:solidFill>
                  <a:srgbClr val="000000"/>
                </a:solidFill>
                <a:latin typeface="+mn-ea"/>
                <a:cs typeface="Times New Roman" panose="02020603050405020304" pitchFamily="18" charset="0"/>
              </a:rPr>
              <a:t>ITA</a:t>
            </a:r>
            <a:r>
              <a:rPr kumimoji="0" lang="ja-JP" altLang="en-US" sz="1200" dirty="0" smtClean="0">
                <a:solidFill>
                  <a:srgbClr val="000000"/>
                </a:solidFill>
                <a:latin typeface="+mn-ea"/>
                <a:cs typeface="Times New Roman" panose="02020603050405020304" pitchFamily="18" charset="0"/>
              </a:rPr>
              <a:t>インストーラー</a:t>
            </a:r>
            <a:endParaRPr kumimoji="0" lang="en-US" altLang="ja-JP" sz="1200" dirty="0" smtClean="0">
              <a:solidFill>
                <a:srgbClr val="000000"/>
              </a:solidFill>
              <a:latin typeface="+mn-ea"/>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ja-JP" sz="1200" dirty="0" smtClean="0">
                <a:solidFill>
                  <a:srgbClr val="000000"/>
                </a:solidFill>
                <a:latin typeface="+mn-ea"/>
                <a:cs typeface="Times New Roman" panose="02020603050405020304" pitchFamily="18" charset="0"/>
              </a:rPr>
              <a:t>(</a:t>
            </a:r>
            <a:r>
              <a:rPr kumimoji="0" lang="ja-JP" altLang="en-US" sz="1200" dirty="0" smtClean="0">
                <a:solidFill>
                  <a:srgbClr val="000000"/>
                </a:solidFill>
                <a:latin typeface="+mn-ea"/>
                <a:cs typeface="Times New Roman" panose="02020603050405020304" pitchFamily="18" charset="0"/>
              </a:rPr>
              <a:t>オンラインインストール</a:t>
            </a:r>
            <a:r>
              <a:rPr kumimoji="0" lang="en-US" altLang="ja-JP" sz="1200" dirty="0" smtClean="0">
                <a:solidFill>
                  <a:srgbClr val="000000"/>
                </a:solidFill>
                <a:latin typeface="+mn-ea"/>
                <a:cs typeface="Times New Roman" panose="02020603050405020304" pitchFamily="18" charset="0"/>
              </a:rPr>
              <a:t>)</a:t>
            </a:r>
            <a:r>
              <a:rPr kumimoji="0" lang="ja-JP" altLang="en-US" sz="1200" b="0" i="0" u="none" strike="noStrike" cap="none" normalizeH="0" baseline="0" dirty="0" smtClean="0">
                <a:ln>
                  <a:noFill/>
                </a:ln>
                <a:solidFill>
                  <a:srgbClr val="000000"/>
                </a:solidFill>
                <a:effectLst/>
                <a:latin typeface="+mn-ea"/>
                <a:cs typeface="Times New Roman" panose="02020603050405020304" pitchFamily="18" charset="0"/>
              </a:rPr>
              <a:t>実行</a:t>
            </a:r>
            <a:endParaRPr kumimoji="0" lang="ja-JP" altLang="en-US" sz="1200" b="0" i="0" u="none" strike="noStrike" cap="none" normalizeH="0" baseline="0" dirty="0" smtClean="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ja-JP" sz="1050" b="0" i="0" u="none" strike="noStrike" cap="none" normalizeH="0" baseline="0" dirty="0" smtClean="0">
              <a:ln>
                <a:noFill/>
              </a:ln>
              <a:solidFill>
                <a:srgbClr val="000000"/>
              </a:solidFill>
              <a:effectLst/>
              <a:latin typeface="+mn-ea"/>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en-US" sz="1050" dirty="0" smtClean="0">
                <a:solidFill>
                  <a:srgbClr val="000000"/>
                </a:solidFill>
                <a:latin typeface="+mn-ea"/>
                <a:cs typeface="Times New Roman" panose="02020603050405020304" pitchFamily="18" charset="0"/>
              </a:rPr>
              <a:t> </a:t>
            </a:r>
            <a:r>
              <a:rPr kumimoji="0" lang="ja-JP" altLang="en-US" sz="1050" b="1" i="0" u="none" strike="noStrike" cap="none" normalizeH="0" baseline="0" dirty="0" smtClean="0">
                <a:ln>
                  <a:noFill/>
                </a:ln>
                <a:solidFill>
                  <a:srgbClr val="000000"/>
                </a:solidFill>
                <a:effectLst/>
                <a:latin typeface="+mn-ea"/>
                <a:cs typeface="Times New Roman" panose="02020603050405020304" pitchFamily="18" charset="0"/>
              </a:rPr>
              <a:t>処理内容</a:t>
            </a:r>
            <a:endParaRPr kumimoji="0" lang="ja-JP" altLang="en-US" sz="1050" b="1" i="0" u="none" strike="noStrike" cap="none" normalizeH="0" baseline="0" dirty="0" smtClean="0">
              <a:ln>
                <a:noFill/>
              </a:ln>
              <a:solidFill>
                <a:schemeClr val="tx1"/>
              </a:solidFill>
              <a:effectLst/>
              <a:latin typeface="+mn-ea"/>
            </a:endParaRPr>
          </a:p>
          <a:p>
            <a:pPr marL="268288" marR="0" lvl="0" indent="-179388"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ja-JP" sz="1050" b="0" i="0" u="none" strike="noStrike" cap="none" normalizeH="0" baseline="0" dirty="0" smtClean="0">
                <a:ln>
                  <a:noFill/>
                </a:ln>
                <a:solidFill>
                  <a:srgbClr val="000000"/>
                </a:solidFill>
                <a:effectLst/>
                <a:latin typeface="+mn-ea"/>
                <a:cs typeface="Times New Roman" panose="02020603050405020304" pitchFamily="18" charset="0"/>
              </a:rPr>
              <a:t>OS</a:t>
            </a:r>
            <a:r>
              <a:rPr kumimoji="0" lang="ja-JP" altLang="en-US" sz="1050" b="0" i="0" u="none" strike="noStrike" cap="none" normalizeH="0" baseline="0" dirty="0" smtClean="0">
                <a:ln>
                  <a:noFill/>
                </a:ln>
                <a:solidFill>
                  <a:srgbClr val="000000"/>
                </a:solidFill>
                <a:effectLst/>
                <a:latin typeface="+mn-ea"/>
                <a:cs typeface="Times New Roman" panose="02020603050405020304" pitchFamily="18" charset="0"/>
              </a:rPr>
              <a:t>環境設定</a:t>
            </a:r>
            <a:endParaRPr kumimoji="0" lang="ja-JP" altLang="en-US" sz="1050" b="0" i="0" u="none" strike="noStrike" cap="none" normalizeH="0" baseline="0" dirty="0" smtClean="0">
              <a:ln>
                <a:noFill/>
              </a:ln>
              <a:solidFill>
                <a:schemeClr val="tx1"/>
              </a:solidFill>
              <a:effectLst/>
              <a:latin typeface="+mn-ea"/>
            </a:endParaRPr>
          </a:p>
          <a:p>
            <a:pPr marL="268288" marR="0" lvl="0" indent="-179388"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ja-JP" sz="1050" b="0" i="0" u="none" strike="noStrike" cap="none" normalizeH="0" baseline="0" dirty="0" smtClean="0">
                <a:ln>
                  <a:noFill/>
                </a:ln>
                <a:solidFill>
                  <a:srgbClr val="000000"/>
                </a:solidFill>
                <a:effectLst/>
                <a:latin typeface="+mn-ea"/>
                <a:cs typeface="Times New Roman" panose="02020603050405020304" pitchFamily="18" charset="0"/>
              </a:rPr>
              <a:t>yum</a:t>
            </a:r>
            <a:r>
              <a:rPr kumimoji="0" lang="ja-JP" altLang="en-US" sz="1050" b="0" i="0" u="none" strike="noStrike" cap="none" normalizeH="0" baseline="0" dirty="0" smtClean="0">
                <a:ln>
                  <a:noFill/>
                </a:ln>
                <a:solidFill>
                  <a:srgbClr val="000000"/>
                </a:solidFill>
                <a:effectLst/>
                <a:latin typeface="+mn-ea"/>
                <a:cs typeface="Times New Roman" panose="02020603050405020304" pitchFamily="18" charset="0"/>
              </a:rPr>
              <a:t>リポジトリの設定</a:t>
            </a:r>
            <a:endParaRPr kumimoji="0" lang="ja-JP" altLang="en-US" sz="1050" b="0" i="0" u="none" strike="noStrike" cap="none" normalizeH="0" baseline="0" dirty="0" smtClean="0">
              <a:ln>
                <a:noFill/>
              </a:ln>
              <a:solidFill>
                <a:schemeClr val="tx1"/>
              </a:solidFill>
              <a:effectLst/>
              <a:latin typeface="+mn-ea"/>
            </a:endParaRPr>
          </a:p>
          <a:p>
            <a:pPr marL="268288" lvl="0" indent="-179388" eaLnBrk="0" fontAlgn="base" hangingPunct="0">
              <a:spcBef>
                <a:spcPct val="0"/>
              </a:spcBef>
              <a:spcAft>
                <a:spcPct val="0"/>
              </a:spcAft>
              <a:buFont typeface="Wingdings" panose="05000000000000000000" pitchFamily="2" charset="2"/>
              <a:buChar char="ü"/>
            </a:pPr>
            <a:r>
              <a:rPr kumimoji="0" lang="en-US" altLang="ja-JP" sz="1050" dirty="0" smtClean="0">
                <a:latin typeface="+mn-ea"/>
                <a:cs typeface="Times New Roman" panose="02020603050405020304" pitchFamily="18" charset="0"/>
              </a:rPr>
              <a:t>MariaDB</a:t>
            </a:r>
            <a:r>
              <a:rPr kumimoji="0" lang="ja-JP" altLang="en-US" sz="1050" b="0" i="0" u="none" strike="noStrike" cap="none" normalizeH="0" baseline="0" dirty="0" smtClean="0">
                <a:ln>
                  <a:noFill/>
                </a:ln>
                <a:effectLst/>
                <a:latin typeface="+mn-ea"/>
                <a:cs typeface="Times New Roman" panose="02020603050405020304" pitchFamily="18" charset="0"/>
              </a:rPr>
              <a:t>インストール</a:t>
            </a:r>
            <a:endParaRPr kumimoji="0" lang="ja-JP" altLang="en-US" sz="1050" b="0" i="0" u="none" strike="noStrike" cap="none" normalizeH="0" baseline="0" dirty="0" smtClean="0">
              <a:ln>
                <a:noFill/>
              </a:ln>
              <a:effectLst/>
              <a:latin typeface="+mn-ea"/>
            </a:endParaRPr>
          </a:p>
          <a:p>
            <a:pPr marL="268288" marR="0" lvl="0" indent="-179388"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ja-JP" sz="1050" b="0" i="0" u="none" strike="noStrike" cap="none" normalizeH="0" baseline="0" dirty="0" smtClean="0">
                <a:ln>
                  <a:noFill/>
                </a:ln>
                <a:solidFill>
                  <a:srgbClr val="000000"/>
                </a:solidFill>
                <a:effectLst/>
                <a:latin typeface="+mn-ea"/>
                <a:cs typeface="Times New Roman" panose="02020603050405020304" pitchFamily="18" charset="0"/>
              </a:rPr>
              <a:t>Apache</a:t>
            </a:r>
            <a:r>
              <a:rPr kumimoji="0" lang="ja-JP" altLang="en-US" sz="1050" b="0" i="0" u="none" strike="noStrike" cap="none" normalizeH="0" baseline="0" dirty="0" smtClean="0">
                <a:ln>
                  <a:noFill/>
                </a:ln>
                <a:solidFill>
                  <a:srgbClr val="000000"/>
                </a:solidFill>
                <a:effectLst/>
                <a:latin typeface="+mn-ea"/>
                <a:cs typeface="Times New Roman" panose="02020603050405020304" pitchFamily="18" charset="0"/>
              </a:rPr>
              <a:t>インストール</a:t>
            </a:r>
            <a:endParaRPr kumimoji="0" lang="ja-JP" altLang="en-US" sz="1050" b="0" i="0" u="none" strike="noStrike" cap="none" normalizeH="0" baseline="0" dirty="0" smtClean="0">
              <a:ln>
                <a:noFill/>
              </a:ln>
              <a:solidFill>
                <a:schemeClr val="tx1"/>
              </a:solidFill>
              <a:effectLst/>
              <a:latin typeface="+mn-ea"/>
            </a:endParaRPr>
          </a:p>
          <a:p>
            <a:pPr marL="268288" marR="0" lvl="0" indent="-179388"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ja-JP" sz="1050" b="0" i="0" u="none" strike="noStrike" cap="none" normalizeH="0" baseline="0" dirty="0" smtClean="0">
                <a:ln>
                  <a:noFill/>
                </a:ln>
                <a:solidFill>
                  <a:srgbClr val="000000"/>
                </a:solidFill>
                <a:effectLst/>
                <a:latin typeface="+mn-ea"/>
                <a:cs typeface="Times New Roman" panose="02020603050405020304" pitchFamily="18" charset="0"/>
              </a:rPr>
              <a:t>PHP</a:t>
            </a:r>
            <a:r>
              <a:rPr kumimoji="0" lang="ja-JP" altLang="en-US" sz="1050" b="0" i="0" u="none" strike="noStrike" cap="none" normalizeH="0" baseline="0" dirty="0" smtClean="0">
                <a:ln>
                  <a:noFill/>
                </a:ln>
                <a:solidFill>
                  <a:srgbClr val="000000"/>
                </a:solidFill>
                <a:effectLst/>
                <a:latin typeface="+mn-ea"/>
                <a:cs typeface="Times New Roman" panose="02020603050405020304" pitchFamily="18" charset="0"/>
              </a:rPr>
              <a:t>関連インストール</a:t>
            </a:r>
            <a:endParaRPr kumimoji="0" lang="ja-JP" altLang="en-US" sz="1050" b="0" i="0" u="none" strike="noStrike" cap="none" normalizeH="0" baseline="0" dirty="0" smtClean="0">
              <a:ln>
                <a:noFill/>
              </a:ln>
              <a:solidFill>
                <a:schemeClr val="tx1"/>
              </a:solidFill>
              <a:effectLst/>
              <a:latin typeface="+mn-ea"/>
            </a:endParaRPr>
          </a:p>
          <a:p>
            <a:pPr marL="268288" marR="0" lvl="0" indent="-179388"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ja-JP" sz="1050" b="0" i="0" u="none" strike="noStrike" cap="none" normalizeH="0" baseline="0" dirty="0" smtClean="0">
                <a:ln>
                  <a:noFill/>
                </a:ln>
                <a:solidFill>
                  <a:srgbClr val="000000"/>
                </a:solidFill>
                <a:effectLst/>
                <a:latin typeface="+mn-ea"/>
                <a:cs typeface="Times New Roman" panose="02020603050405020304" pitchFamily="18" charset="0"/>
              </a:rPr>
              <a:t>(Ansible</a:t>
            </a:r>
            <a:r>
              <a:rPr kumimoji="0" lang="ja-JP" altLang="en-US" sz="1050" b="0" i="0" u="none" strike="noStrike" cap="none" normalizeH="0" baseline="0" dirty="0" smtClean="0">
                <a:ln>
                  <a:noFill/>
                </a:ln>
                <a:solidFill>
                  <a:srgbClr val="000000"/>
                </a:solidFill>
                <a:effectLst/>
                <a:latin typeface="+mn-ea"/>
                <a:cs typeface="Times New Roman" panose="02020603050405020304" pitchFamily="18" charset="0"/>
              </a:rPr>
              <a:t>インストール</a:t>
            </a:r>
            <a:r>
              <a:rPr kumimoji="0" lang="en-US" altLang="ja-JP" sz="1050" b="0" i="0" u="none" strike="noStrike" cap="none" normalizeH="0" baseline="0" dirty="0" smtClean="0">
                <a:ln>
                  <a:noFill/>
                </a:ln>
                <a:solidFill>
                  <a:srgbClr val="000000"/>
                </a:solidFill>
                <a:effectLst/>
                <a:latin typeface="+mn-ea"/>
                <a:cs typeface="Times New Roman" panose="02020603050405020304" pitchFamily="18" charset="0"/>
              </a:rPr>
              <a:t>)</a:t>
            </a:r>
            <a:endParaRPr kumimoji="0" lang="en-US" altLang="ja-JP" sz="1050" b="0" i="0" u="none" strike="noStrike" cap="none" normalizeH="0" baseline="0" dirty="0" smtClean="0">
              <a:ln>
                <a:noFill/>
              </a:ln>
              <a:solidFill>
                <a:schemeClr val="tx1"/>
              </a:solidFill>
              <a:effectLst/>
              <a:latin typeface="+mn-ea"/>
            </a:endParaRPr>
          </a:p>
          <a:p>
            <a:pPr marL="268288" marR="0" lvl="0" indent="-179388"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ja-JP" sz="1050" b="0" i="0" u="none" strike="noStrike" cap="none" normalizeH="0" baseline="0" dirty="0" smtClean="0">
                <a:ln>
                  <a:noFill/>
                </a:ln>
                <a:solidFill>
                  <a:srgbClr val="000000"/>
                </a:solidFill>
                <a:effectLst/>
                <a:latin typeface="+mn-ea"/>
                <a:cs typeface="Times New Roman" panose="02020603050405020304" pitchFamily="18" charset="0"/>
              </a:rPr>
              <a:t>ITA</a:t>
            </a:r>
            <a:r>
              <a:rPr kumimoji="0" lang="ja-JP" altLang="en-US" sz="1050" b="0" i="0" u="none" strike="noStrike" cap="none" normalizeH="0" baseline="0" dirty="0" smtClean="0">
                <a:ln>
                  <a:noFill/>
                </a:ln>
                <a:solidFill>
                  <a:srgbClr val="000000"/>
                </a:solidFill>
                <a:effectLst/>
                <a:latin typeface="+mn-ea"/>
                <a:cs typeface="Times New Roman" panose="02020603050405020304" pitchFamily="18" charset="0"/>
              </a:rPr>
              <a:t>本体インストール</a:t>
            </a:r>
            <a:endParaRPr kumimoji="0" lang="ja-JP" altLang="en-US" sz="1050" b="0" i="0" u="none" strike="noStrike" cap="none" normalizeH="0" baseline="0" dirty="0" smtClean="0">
              <a:ln>
                <a:noFill/>
              </a:ln>
              <a:solidFill>
                <a:schemeClr val="tx1"/>
              </a:solidFill>
              <a:effectLst/>
              <a:latin typeface="+mn-ea"/>
            </a:endParaRPr>
          </a:p>
        </p:txBody>
      </p:sp>
      <p:sp>
        <p:nvSpPr>
          <p:cNvPr id="16" name="Rectangle 20"/>
          <p:cNvSpPr>
            <a:spLocks noChangeArrowheads="1"/>
          </p:cNvSpPr>
          <p:nvPr/>
        </p:nvSpPr>
        <p:spPr bwMode="auto">
          <a:xfrm>
            <a:off x="3023408" y="27228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ja-JP" sz="1000" b="0" i="0" u="none" strike="noStrike" cap="none" normalizeH="0" baseline="0" dirty="0" smtClean="0">
              <a:ln>
                <a:noFill/>
              </a:ln>
              <a:solidFill>
                <a:schemeClr val="tx1"/>
              </a:solidFill>
              <a:effectLst/>
              <a:latin typeface="Century" panose="02040604050505020304" pitchFamily="18" charset="0"/>
              <a:ea typeface="ＭＳ Ｐゴシック" panose="020B0600070205080204" pitchFamily="50" charset="-128"/>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1000" b="0" i="0" u="none" strike="noStrike" cap="none" normalizeH="0" baseline="0" dirty="0" smtClean="0">
                <a:ln>
                  <a:noFill/>
                </a:ln>
                <a:solidFill>
                  <a:schemeClr val="tx1"/>
                </a:solidFill>
                <a:effectLst/>
                <a:latin typeface="Century" panose="02040604050505020304" pitchFamily="18" charset="0"/>
                <a:ea typeface="ＭＳ Ｐゴシック" panose="020B0600070205080204" pitchFamily="50" charset="-128"/>
                <a:cs typeface="Times New Roman" panose="02020603050405020304" pitchFamily="18" charset="0"/>
              </a:rPr>
              <a:t/>
            </a:r>
            <a:br>
              <a:rPr kumimoji="0" lang="en-US" altLang="ja-JP" sz="1000" b="0" i="0" u="none" strike="noStrike" cap="none" normalizeH="0" baseline="0" dirty="0" smtClean="0">
                <a:ln>
                  <a:noFill/>
                </a:ln>
                <a:solidFill>
                  <a:schemeClr val="tx1"/>
                </a:solidFill>
                <a:effectLst/>
                <a:latin typeface="Century" panose="02040604050505020304" pitchFamily="18" charset="0"/>
                <a:ea typeface="ＭＳ Ｐゴシック" panose="020B0600070205080204" pitchFamily="50" charset="-128"/>
                <a:cs typeface="Times New Roman" panose="02020603050405020304" pitchFamily="18" charset="0"/>
              </a:rPr>
            </a:br>
            <a:endParaRPr kumimoji="0" lang="en-US" altLang="ja-JP" sz="1800" b="0" i="0" u="none" strike="noStrike" cap="none" normalizeH="0" baseline="0" dirty="0" smtClean="0">
              <a:ln>
                <a:noFill/>
              </a:ln>
              <a:solidFill>
                <a:schemeClr val="tx1"/>
              </a:solidFill>
              <a:effectLst/>
              <a:latin typeface="Arial" panose="020B0604020202020204" pitchFamily="34" charset="0"/>
            </a:endParaRPr>
          </a:p>
        </p:txBody>
      </p:sp>
      <p:sp>
        <p:nvSpPr>
          <p:cNvPr id="23" name="正方形/長方形 92"/>
          <p:cNvSpPr>
            <a:spLocks noChangeArrowheads="1"/>
          </p:cNvSpPr>
          <p:nvPr/>
        </p:nvSpPr>
        <p:spPr bwMode="auto">
          <a:xfrm>
            <a:off x="3029508" y="1707412"/>
            <a:ext cx="3066892" cy="539750"/>
          </a:xfrm>
          <a:prstGeom prst="rect">
            <a:avLst/>
          </a:prstGeom>
          <a:solidFill>
            <a:srgbClr val="B6DDE8"/>
          </a:solidFill>
          <a:ln w="25400">
            <a:solidFill>
              <a:srgbClr val="002060"/>
            </a:solidFill>
            <a:miter lim="800000"/>
            <a:headEnd/>
            <a:tailEnd/>
          </a:ln>
        </p:spPr>
        <p:txBody>
          <a:bodyPr vert="horz" wrap="square" lIns="91440" tIns="45720" rIns="91440" bIns="45720" numCol="1" anchor="ctr" anchorCtr="0" compatLnSpc="1">
            <a:prstTxWarp prst="textNoShape">
              <a:avLst/>
            </a:prstTxWarp>
          </a:bodyPr>
          <a:lstStyle/>
          <a:p>
            <a:pPr lvl="0" algn="ctr" eaLnBrk="0" fontAlgn="base" hangingPunct="0">
              <a:spcBef>
                <a:spcPct val="0"/>
              </a:spcBef>
              <a:spcAft>
                <a:spcPct val="0"/>
              </a:spcAft>
            </a:pPr>
            <a:r>
              <a:rPr kumimoji="0" lang="ja-JP" altLang="en-US" sz="1200" b="0" i="0" u="none" strike="noStrike" cap="none" normalizeH="0" baseline="0" dirty="0" smtClean="0">
                <a:ln>
                  <a:noFill/>
                </a:ln>
                <a:solidFill>
                  <a:srgbClr val="000000"/>
                </a:solidFill>
                <a:effectLst/>
                <a:latin typeface="+mn-ea"/>
                <a:cs typeface="Times New Roman" panose="02020603050405020304" pitchFamily="18" charset="0"/>
              </a:rPr>
              <a:t>①</a:t>
            </a:r>
            <a:r>
              <a:rPr kumimoji="0" lang="en-US" altLang="ja-JP" sz="1200" dirty="0">
                <a:solidFill>
                  <a:srgbClr val="000000"/>
                </a:solidFill>
                <a:latin typeface="+mn-ea"/>
                <a:cs typeface="Times New Roman" panose="02020603050405020304" pitchFamily="18" charset="0"/>
              </a:rPr>
              <a:t>Github</a:t>
            </a:r>
            <a:r>
              <a:rPr kumimoji="0" lang="ja-JP" altLang="en-US" sz="1200" dirty="0" smtClean="0">
                <a:solidFill>
                  <a:srgbClr val="000000"/>
                </a:solidFill>
                <a:latin typeface="+mn-ea"/>
                <a:cs typeface="Times New Roman" panose="02020603050405020304" pitchFamily="18" charset="0"/>
              </a:rPr>
              <a:t>から</a:t>
            </a:r>
            <a:r>
              <a:rPr kumimoji="0" lang="ja-JP" altLang="en-US" sz="1200" dirty="0">
                <a:solidFill>
                  <a:srgbClr val="000000"/>
                </a:solidFill>
                <a:latin typeface="+mn-ea"/>
                <a:cs typeface="Times New Roman" panose="02020603050405020304" pitchFamily="18" charset="0"/>
              </a:rPr>
              <a:t>の</a:t>
            </a:r>
            <a:r>
              <a:rPr kumimoji="0" lang="ja-JP" altLang="en-US" sz="1200" dirty="0" smtClean="0">
                <a:solidFill>
                  <a:srgbClr val="000000"/>
                </a:solidFill>
                <a:latin typeface="+mn-ea"/>
                <a:cs typeface="Times New Roman" panose="02020603050405020304" pitchFamily="18" charset="0"/>
              </a:rPr>
              <a:t>資材ダウンロード</a:t>
            </a:r>
            <a:endParaRPr kumimoji="0" lang="ja-JP" altLang="en-US" sz="1200" dirty="0">
              <a:solidFill>
                <a:srgbClr val="000000"/>
              </a:solidFill>
              <a:latin typeface="+mn-ea"/>
              <a:cs typeface="Times New Roman" panose="02020603050405020304" pitchFamily="18" charset="0"/>
            </a:endParaRPr>
          </a:p>
        </p:txBody>
      </p:sp>
    </p:spTree>
    <p:extLst>
      <p:ext uri="{BB962C8B-B14F-4D97-AF65-F5344CB8AC3E}">
        <p14:creationId xmlns:p14="http://schemas.microsoft.com/office/powerpoint/2010/main" val="399658678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3.6</a:t>
            </a:r>
            <a:r>
              <a:rPr kumimoji="1" lang="ja-JP" altLang="en-US" dirty="0" smtClean="0"/>
              <a:t>　</a:t>
            </a:r>
            <a:r>
              <a:rPr lang="ja-JP" altLang="en-US" dirty="0" smtClean="0"/>
              <a:t>環境構築（</a:t>
            </a:r>
            <a:r>
              <a:rPr lang="en-US" altLang="ja-JP" dirty="0" smtClean="0"/>
              <a:t>1/9</a:t>
            </a:r>
            <a:r>
              <a:rPr lang="ja-JP" altLang="en-US" dirty="0" smtClean="0"/>
              <a:t>）</a:t>
            </a:r>
            <a:endParaRPr kumimoji="1" lang="ja-JP" altLang="en-US" dirty="0"/>
          </a:p>
        </p:txBody>
      </p:sp>
      <p:sp>
        <p:nvSpPr>
          <p:cNvPr id="3" name="コンテンツ プレースホルダー 2"/>
          <p:cNvSpPr>
            <a:spLocks noGrp="1"/>
          </p:cNvSpPr>
          <p:nvPr>
            <p:ph sz="quarter" idx="10"/>
          </p:nvPr>
        </p:nvSpPr>
        <p:spPr>
          <a:xfrm>
            <a:off x="107380" y="836712"/>
            <a:ext cx="8964487" cy="5616476"/>
          </a:xfrm>
        </p:spPr>
        <p:txBody>
          <a:bodyPr>
            <a:normAutofit/>
          </a:bodyPr>
          <a:lstStyle/>
          <a:p>
            <a:pPr marL="0" indent="0">
              <a:buNone/>
            </a:pPr>
            <a:r>
              <a:rPr lang="en-US" altLang="ja-JP" dirty="0" smtClean="0"/>
              <a:t>*</a:t>
            </a:r>
            <a:r>
              <a:rPr lang="ja-JP" altLang="en-US" dirty="0" smtClean="0"/>
              <a:t>環境構築ユーザーは</a:t>
            </a:r>
            <a:r>
              <a:rPr lang="en-US" altLang="ja-JP" dirty="0" smtClean="0"/>
              <a:t>root</a:t>
            </a:r>
            <a:r>
              <a:rPr lang="ja-JP" altLang="en-US" dirty="0" smtClean="0"/>
              <a:t>ユーザーで実施すること。</a:t>
            </a:r>
            <a:endParaRPr lang="en-US" altLang="ja-JP" dirty="0" smtClean="0"/>
          </a:p>
          <a:p>
            <a:pPr marL="0" indent="0">
              <a:buNone/>
            </a:pPr>
            <a:endParaRPr lang="en-US" altLang="ja-JP" dirty="0" smtClean="0"/>
          </a:p>
          <a:p>
            <a:r>
              <a:rPr lang="en-US" altLang="ja-JP" dirty="0" err="1" smtClean="0"/>
              <a:t>Github</a:t>
            </a:r>
            <a:r>
              <a:rPr lang="ja-JP" altLang="en-US" dirty="0" smtClean="0"/>
              <a:t>からの資材ダウンロード</a:t>
            </a:r>
            <a:endParaRPr lang="en-US" altLang="ja-JP" dirty="0"/>
          </a:p>
          <a:p>
            <a:pPr lvl="1"/>
            <a:r>
              <a:rPr lang="ja-JP" altLang="en-US" dirty="0" smtClean="0"/>
              <a:t>以下のコマンドで資材を</a:t>
            </a:r>
            <a:r>
              <a:rPr lang="en-US" altLang="ja-JP" dirty="0" smtClean="0"/>
              <a:t>DL</a:t>
            </a:r>
            <a:r>
              <a:rPr lang="ja-JP" altLang="en-US" dirty="0" smtClean="0"/>
              <a:t>します。</a:t>
            </a:r>
            <a:r>
              <a:rPr lang="en-US" altLang="ja-JP" dirty="0" smtClean="0"/>
              <a:t/>
            </a:r>
            <a:br>
              <a:rPr lang="en-US" altLang="ja-JP" dirty="0" smtClean="0"/>
            </a:br>
            <a:r>
              <a:rPr lang="en-US" altLang="ja-JP" dirty="0" smtClean="0"/>
              <a:t/>
            </a:r>
            <a:br>
              <a:rPr lang="en-US" altLang="ja-JP" dirty="0" smtClean="0"/>
            </a:br>
            <a:r>
              <a:rPr lang="en-US" altLang="ja-JP" sz="1400" dirty="0" smtClean="0"/>
              <a:t># </a:t>
            </a:r>
            <a:r>
              <a:rPr lang="en-US" altLang="ja-JP" sz="1100" dirty="0" smtClean="0"/>
              <a:t>curl -OL https</a:t>
            </a:r>
            <a:r>
              <a:rPr lang="en-US" altLang="ja-JP" sz="1100" dirty="0"/>
              <a:t>://github.com/exastro-suite/it-automation/releases/download/v</a:t>
            </a:r>
            <a:r>
              <a:rPr lang="en-US" altLang="ja-JP" sz="1100" dirty="0">
                <a:solidFill>
                  <a:srgbClr val="FF0000"/>
                </a:solidFill>
              </a:rPr>
              <a:t>x.x.x</a:t>
            </a:r>
            <a:r>
              <a:rPr lang="en-US" altLang="ja-JP" sz="1100" dirty="0"/>
              <a:t>/exastro-it-automation-</a:t>
            </a:r>
            <a:r>
              <a:rPr lang="en-US" altLang="ja-JP" sz="1100" dirty="0">
                <a:solidFill>
                  <a:srgbClr val="FF0000"/>
                </a:solidFill>
              </a:rPr>
              <a:t>x.x.x</a:t>
            </a:r>
            <a:r>
              <a:rPr lang="en-US" altLang="ja-JP" sz="1100" dirty="0"/>
              <a:t>.tar.gz</a:t>
            </a:r>
            <a:r>
              <a:rPr lang="en-US" altLang="ja-JP" dirty="0" smtClean="0"/>
              <a:t/>
            </a:r>
            <a:br>
              <a:rPr lang="en-US" altLang="ja-JP" dirty="0" smtClean="0"/>
            </a:br>
            <a:r>
              <a:rPr lang="en-US" altLang="ja-JP" dirty="0" smtClean="0"/>
              <a:t/>
            </a:r>
            <a:br>
              <a:rPr lang="en-US" altLang="ja-JP" dirty="0" smtClean="0"/>
            </a:br>
            <a:r>
              <a:rPr lang="en-US" altLang="ja-JP" dirty="0" smtClean="0"/>
              <a:t>※</a:t>
            </a:r>
            <a:r>
              <a:rPr lang="en-US" altLang="ja-JP" dirty="0"/>
              <a:t> curl</a:t>
            </a:r>
            <a:r>
              <a:rPr lang="ja-JP" altLang="en-US" dirty="0" smtClean="0"/>
              <a:t>コマンドは事前にインストールしてください。</a:t>
            </a:r>
            <a:endParaRPr lang="en-US" altLang="ja-JP" dirty="0"/>
          </a:p>
          <a:p>
            <a:pPr marL="180000" lvl="1" indent="0">
              <a:buNone/>
            </a:pPr>
            <a:r>
              <a:rPr lang="ja-JP" altLang="en-US" dirty="0"/>
              <a:t>　</a:t>
            </a:r>
            <a:r>
              <a:rPr lang="en-US" altLang="ja-JP" dirty="0" smtClean="0"/>
              <a:t>※</a:t>
            </a:r>
            <a:r>
              <a:rPr lang="ja-JP" altLang="en-US" dirty="0" smtClean="0">
                <a:solidFill>
                  <a:srgbClr val="FF0000"/>
                </a:solidFill>
              </a:rPr>
              <a:t>バージョン</a:t>
            </a:r>
            <a:r>
              <a:rPr lang="en-US" altLang="ja-JP" dirty="0" smtClean="0">
                <a:solidFill>
                  <a:srgbClr val="FF0000"/>
                </a:solidFill>
              </a:rPr>
              <a:t>(x.x.x)</a:t>
            </a:r>
            <a:r>
              <a:rPr lang="ja-JP" altLang="en-US" dirty="0" smtClean="0">
                <a:solidFill>
                  <a:srgbClr val="FF0000"/>
                </a:solidFill>
              </a:rPr>
              <a:t>は適宜変更してください。</a:t>
            </a:r>
            <a:r>
              <a:rPr lang="en-US" altLang="ja-JP" dirty="0" smtClean="0"/>
              <a:t/>
            </a:r>
            <a:br>
              <a:rPr lang="en-US" altLang="ja-JP" dirty="0" smtClean="0"/>
            </a:br>
            <a:endParaRPr lang="en-US" altLang="ja-JP" dirty="0" smtClean="0"/>
          </a:p>
          <a:p>
            <a:r>
              <a:rPr lang="ja-JP" altLang="en-US" dirty="0" smtClean="0"/>
              <a:t>資材の展開</a:t>
            </a:r>
            <a:endParaRPr lang="en-US" altLang="ja-JP" dirty="0" smtClean="0"/>
          </a:p>
          <a:p>
            <a:pPr lvl="1"/>
            <a:r>
              <a:rPr lang="en-US" altLang="ja-JP" dirty="0" smtClean="0"/>
              <a:t>.tar.gz</a:t>
            </a:r>
            <a:r>
              <a:rPr lang="ja-JP" altLang="en-US" dirty="0" smtClean="0"/>
              <a:t>ファイルを解凍します。</a:t>
            </a:r>
            <a:r>
              <a:rPr lang="en-US" altLang="ja-JP" dirty="0" smtClean="0"/>
              <a:t/>
            </a:r>
            <a:br>
              <a:rPr lang="en-US" altLang="ja-JP" dirty="0" smtClean="0"/>
            </a:br>
            <a:r>
              <a:rPr lang="en-US" altLang="ja-JP" dirty="0"/>
              <a:t/>
            </a:r>
            <a:br>
              <a:rPr lang="en-US" altLang="ja-JP" dirty="0"/>
            </a:br>
            <a:r>
              <a:rPr lang="en-US" altLang="ja-JP" sz="1400" dirty="0"/>
              <a:t>#</a:t>
            </a:r>
            <a:r>
              <a:rPr lang="en-US" altLang="ja-JP" sz="1400" dirty="0" smtClean="0"/>
              <a:t> </a:t>
            </a:r>
            <a:r>
              <a:rPr lang="en-US" altLang="ja-JP" sz="1400" dirty="0"/>
              <a:t>tar </a:t>
            </a:r>
            <a:r>
              <a:rPr lang="en-US" altLang="ja-JP" sz="1400" dirty="0" err="1"/>
              <a:t>zxf</a:t>
            </a:r>
            <a:r>
              <a:rPr lang="ja-JP" altLang="en-US" sz="1400" dirty="0"/>
              <a:t> </a:t>
            </a:r>
            <a:r>
              <a:rPr lang="en-US" altLang="ja-JP" sz="1400" dirty="0"/>
              <a:t>exastro-it-automation-</a:t>
            </a:r>
            <a:r>
              <a:rPr lang="en-US" altLang="ja-JP" sz="1400" dirty="0">
                <a:solidFill>
                  <a:srgbClr val="FF0000"/>
                </a:solidFill>
              </a:rPr>
              <a:t>x.x.x</a:t>
            </a:r>
            <a:r>
              <a:rPr lang="en-US" altLang="ja-JP" sz="1400" dirty="0"/>
              <a:t>.tar.gz</a:t>
            </a:r>
            <a:br>
              <a:rPr lang="en-US" altLang="ja-JP" sz="1400" dirty="0"/>
            </a:br>
            <a:endParaRPr lang="en-US" altLang="ja-JP" dirty="0" smtClean="0"/>
          </a:p>
          <a:p>
            <a:r>
              <a:rPr lang="ja-JP" altLang="en-US" dirty="0" smtClean="0"/>
              <a:t>ディレクトリ移動</a:t>
            </a:r>
            <a:endParaRPr lang="en-US" altLang="ja-JP" dirty="0"/>
          </a:p>
          <a:p>
            <a:pPr lvl="1"/>
            <a:r>
              <a:rPr lang="ja-JP" altLang="en-US" dirty="0"/>
              <a:t>環境構築を設定を</a:t>
            </a:r>
            <a:r>
              <a:rPr lang="ja-JP" altLang="en-US" dirty="0" smtClean="0"/>
              <a:t>行うアンサーファイルとシェルのあるディレクトリに移動します。</a:t>
            </a:r>
            <a:r>
              <a:rPr lang="en-US" altLang="ja-JP" dirty="0"/>
              <a:t/>
            </a:r>
            <a:br>
              <a:rPr lang="en-US" altLang="ja-JP" dirty="0"/>
            </a:br>
            <a:r>
              <a:rPr lang="en-US" altLang="ja-JP" dirty="0"/>
              <a:t/>
            </a:r>
            <a:br>
              <a:rPr lang="en-US" altLang="ja-JP" dirty="0"/>
            </a:br>
            <a:r>
              <a:rPr lang="en-US" altLang="ja-JP" sz="1400" dirty="0"/>
              <a:t>#</a:t>
            </a:r>
            <a:r>
              <a:rPr lang="en-US" altLang="ja-JP" sz="1400" dirty="0" smtClean="0"/>
              <a:t> cd it-automation-</a:t>
            </a:r>
            <a:r>
              <a:rPr lang="en-US" altLang="ja-JP" sz="1400" dirty="0" err="1" smtClean="0">
                <a:solidFill>
                  <a:srgbClr val="FF0000"/>
                </a:solidFill>
              </a:rPr>
              <a:t>x.x.x</a:t>
            </a:r>
            <a:r>
              <a:rPr lang="en-US" altLang="ja-JP" sz="1400" dirty="0" smtClean="0"/>
              <a:t>/</a:t>
            </a:r>
            <a:r>
              <a:rPr lang="en-US" altLang="ja-JP" sz="1400" kern="100" dirty="0" err="1" smtClean="0"/>
              <a:t>ita</a:t>
            </a:r>
            <a:r>
              <a:rPr lang="en-US" altLang="ja-JP" sz="1400" dirty="0" err="1" smtClean="0"/>
              <a:t>_install_package</a:t>
            </a:r>
            <a:r>
              <a:rPr lang="en-US" altLang="ja-JP" sz="1400" dirty="0" smtClean="0"/>
              <a:t>/</a:t>
            </a:r>
            <a:r>
              <a:rPr lang="en-US" altLang="ja-JP" sz="1400" dirty="0" err="1" smtClean="0"/>
              <a:t>install_scripts</a:t>
            </a:r>
            <a:endParaRPr lang="en-US" altLang="ja-JP" dirty="0"/>
          </a:p>
        </p:txBody>
      </p:sp>
    </p:spTree>
    <p:extLst>
      <p:ext uri="{BB962C8B-B14F-4D97-AF65-F5344CB8AC3E}">
        <p14:creationId xmlns:p14="http://schemas.microsoft.com/office/powerpoint/2010/main" val="14379626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3.7</a:t>
            </a:r>
            <a:r>
              <a:rPr lang="ja-JP" altLang="en-US" dirty="0"/>
              <a:t>　環境構築</a:t>
            </a:r>
            <a:r>
              <a:rPr lang="ja-JP" altLang="en-US" dirty="0" smtClean="0"/>
              <a:t>（</a:t>
            </a:r>
            <a:r>
              <a:rPr lang="en-US" altLang="ja-JP" dirty="0" smtClean="0"/>
              <a:t>2/9</a:t>
            </a:r>
            <a:r>
              <a:rPr lang="ja-JP" altLang="en-US" dirty="0" smtClean="0"/>
              <a:t>）</a:t>
            </a:r>
            <a:endParaRPr kumimoji="1" lang="ja-JP" altLang="en-US" dirty="0"/>
          </a:p>
        </p:txBody>
      </p:sp>
      <p:sp>
        <p:nvSpPr>
          <p:cNvPr id="3" name="コンテンツ プレースホルダー 2"/>
          <p:cNvSpPr>
            <a:spLocks noGrp="1"/>
          </p:cNvSpPr>
          <p:nvPr>
            <p:ph sz="quarter" idx="10"/>
          </p:nvPr>
        </p:nvSpPr>
        <p:spPr>
          <a:xfrm>
            <a:off x="179512" y="836712"/>
            <a:ext cx="8964487" cy="5616476"/>
          </a:xfrm>
        </p:spPr>
        <p:txBody>
          <a:bodyPr>
            <a:normAutofit/>
          </a:bodyPr>
          <a:lstStyle/>
          <a:p>
            <a:r>
              <a:rPr lang="ja-JP" altLang="en-US" dirty="0" smtClean="0"/>
              <a:t>アンサーファイル</a:t>
            </a:r>
            <a:r>
              <a:rPr lang="en-US" altLang="ja-JP" dirty="0" smtClean="0"/>
              <a:t>(</a:t>
            </a:r>
            <a:r>
              <a:rPr lang="en-US" altLang="ja-JP" kern="100" dirty="0" smtClean="0"/>
              <a:t>ita</a:t>
            </a:r>
            <a:r>
              <a:rPr lang="en-US" altLang="ja-JP" dirty="0" smtClean="0"/>
              <a:t>_answers.txt</a:t>
            </a:r>
            <a:r>
              <a:rPr lang="en-US" altLang="ja-JP" dirty="0"/>
              <a:t>)</a:t>
            </a:r>
            <a:r>
              <a:rPr lang="ja-JP" altLang="en-US" dirty="0"/>
              <a:t>を</a:t>
            </a:r>
            <a:r>
              <a:rPr lang="ja-JP" altLang="en-US" dirty="0" smtClean="0"/>
              <a:t>編集</a:t>
            </a:r>
            <a:endParaRPr lang="en-US" altLang="ja-JP" dirty="0" smtClean="0"/>
          </a:p>
          <a:p>
            <a:pPr lvl="1"/>
            <a:r>
              <a:rPr lang="en-US" altLang="ja-JP" dirty="0" smtClean="0"/>
              <a:t>ITA</a:t>
            </a:r>
            <a:r>
              <a:rPr lang="ja-JP" altLang="en-US" dirty="0" smtClean="0"/>
              <a:t>の</a:t>
            </a:r>
            <a:r>
              <a:rPr lang="ja-JP" altLang="en-US" dirty="0"/>
              <a:t>インストール設定を行うアンサーファイルを事前に作成してください</a:t>
            </a:r>
            <a:r>
              <a:rPr lang="ja-JP" altLang="en-US" dirty="0" smtClean="0"/>
              <a:t>。</a:t>
            </a:r>
            <a:endParaRPr lang="en-US" altLang="ja-JP" dirty="0" smtClean="0"/>
          </a:p>
          <a:p>
            <a:pPr lvl="1"/>
            <a:r>
              <a:rPr lang="ja-JP" altLang="en-US" dirty="0" smtClean="0"/>
              <a:t>オンラインインストールを行う場合は「</a:t>
            </a:r>
            <a:r>
              <a:rPr lang="en-US" altLang="ja-JP" kern="100" dirty="0" err="1" smtClean="0"/>
              <a:t>install_mode</a:t>
            </a:r>
            <a:r>
              <a:rPr lang="ja-JP" altLang="en-US" kern="100" dirty="0" smtClean="0"/>
              <a:t>」</a:t>
            </a:r>
            <a:r>
              <a:rPr lang="ja-JP" altLang="en-US" dirty="0" smtClean="0"/>
              <a:t>の設定値を「</a:t>
            </a:r>
            <a:r>
              <a:rPr lang="en-US" altLang="ja-JP" kern="100" dirty="0" err="1" smtClean="0"/>
              <a:t>Install_Online</a:t>
            </a:r>
            <a:r>
              <a:rPr lang="ja-JP" altLang="en-US" kern="100" dirty="0" smtClean="0"/>
              <a:t>」</a:t>
            </a:r>
            <a:r>
              <a:rPr lang="ja-JP" altLang="en-US" dirty="0" smtClean="0"/>
              <a:t>にしてください。</a:t>
            </a:r>
            <a:endParaRPr lang="en-US" altLang="ja-JP" dirty="0" smtClean="0"/>
          </a:p>
          <a:p>
            <a:pPr lvl="2"/>
            <a:r>
              <a:rPr lang="ja-JP" altLang="en-US" dirty="0" smtClean="0"/>
              <a:t>アンサーファイル（</a:t>
            </a:r>
            <a:r>
              <a:rPr lang="en-US" altLang="ja-JP" dirty="0" smtClean="0"/>
              <a:t>ita_answers.txt</a:t>
            </a:r>
            <a:r>
              <a:rPr lang="ja-JP" altLang="en-US" dirty="0" smtClean="0"/>
              <a:t>）の項目一覧（</a:t>
            </a:r>
            <a:r>
              <a:rPr lang="en-US" altLang="ja-JP" dirty="0" smtClean="0"/>
              <a:t>1/2</a:t>
            </a:r>
            <a:r>
              <a:rPr lang="ja-JP" altLang="en-US" dirty="0" smtClean="0"/>
              <a:t>）</a:t>
            </a:r>
            <a:r>
              <a:rPr lang="en-US" altLang="ja-JP" dirty="0" smtClean="0"/>
              <a:t/>
            </a:r>
            <a:br>
              <a:rPr lang="en-US" altLang="ja-JP" dirty="0" smtClean="0"/>
            </a:br>
            <a:r>
              <a:rPr lang="en-US" altLang="ja-JP" dirty="0" smtClean="0"/>
              <a:t/>
            </a:r>
            <a:br>
              <a:rPr lang="en-US" altLang="ja-JP" dirty="0" smtClean="0"/>
            </a:br>
            <a:endParaRPr lang="en-US" altLang="ja-JP" dirty="0" smtClean="0"/>
          </a:p>
          <a:p>
            <a:endParaRPr lang="en-US" altLang="ja-JP" dirty="0" smtClean="0"/>
          </a:p>
          <a:p>
            <a:pPr lvl="1"/>
            <a:endParaRPr lang="en-US" altLang="ja-JP" dirty="0" smtClean="0"/>
          </a:p>
        </p:txBody>
      </p:sp>
      <p:graphicFrame>
        <p:nvGraphicFramePr>
          <p:cNvPr id="4" name="表 3"/>
          <p:cNvGraphicFramePr>
            <a:graphicFrameLocks noGrp="1"/>
          </p:cNvGraphicFramePr>
          <p:nvPr>
            <p:extLst>
              <p:ext uri="{D42A27DB-BD31-4B8C-83A1-F6EECF244321}">
                <p14:modId xmlns:p14="http://schemas.microsoft.com/office/powerpoint/2010/main" val="2778377685"/>
              </p:ext>
            </p:extLst>
          </p:nvPr>
        </p:nvGraphicFramePr>
        <p:xfrm>
          <a:off x="611450" y="2318880"/>
          <a:ext cx="8281151" cy="3905992"/>
        </p:xfrm>
        <a:graphic>
          <a:graphicData uri="http://schemas.openxmlformats.org/drawingml/2006/table">
            <a:tbl>
              <a:tblPr firstRow="1" firstCol="1" bandRow="1">
                <a:tableStyleId>{5C22544A-7EE6-4342-B048-85BDC9FD1C3A}</a:tableStyleId>
              </a:tblPr>
              <a:tblGrid>
                <a:gridCol w="1840987">
                  <a:extLst>
                    <a:ext uri="{9D8B030D-6E8A-4147-A177-3AD203B41FA5}">
                      <a16:colId xmlns:a16="http://schemas.microsoft.com/office/drawing/2014/main" val="20000"/>
                    </a:ext>
                  </a:extLst>
                </a:gridCol>
                <a:gridCol w="699397">
                  <a:extLst>
                    <a:ext uri="{9D8B030D-6E8A-4147-A177-3AD203B41FA5}">
                      <a16:colId xmlns:a16="http://schemas.microsoft.com/office/drawing/2014/main" val="656937097"/>
                    </a:ext>
                  </a:extLst>
                </a:gridCol>
                <a:gridCol w="1091700">
                  <a:extLst>
                    <a:ext uri="{9D8B030D-6E8A-4147-A177-3AD203B41FA5}">
                      <a16:colId xmlns:a16="http://schemas.microsoft.com/office/drawing/2014/main" val="20002"/>
                    </a:ext>
                  </a:extLst>
                </a:gridCol>
                <a:gridCol w="4649067">
                  <a:extLst>
                    <a:ext uri="{9D8B030D-6E8A-4147-A177-3AD203B41FA5}">
                      <a16:colId xmlns:a16="http://schemas.microsoft.com/office/drawing/2014/main" val="20003"/>
                    </a:ext>
                  </a:extLst>
                </a:gridCol>
              </a:tblGrid>
              <a:tr h="345385">
                <a:tc>
                  <a:txBody>
                    <a:bodyPr/>
                    <a:lstStyle/>
                    <a:p>
                      <a:pPr algn="ctr">
                        <a:spcAft>
                          <a:spcPts val="0"/>
                        </a:spcAft>
                      </a:pPr>
                      <a:r>
                        <a:rPr lang="ja-JP" sz="1100" kern="100" dirty="0">
                          <a:effectLst/>
                        </a:rPr>
                        <a:t>種目</a:t>
                      </a:r>
                      <a:endParaRPr lang="ja-JP" sz="11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002B62"/>
                    </a:solidFill>
                  </a:tcPr>
                </a:tc>
                <a:tc>
                  <a:txBody>
                    <a:bodyPr/>
                    <a:lstStyle/>
                    <a:p>
                      <a:pPr algn="ctr">
                        <a:spcAft>
                          <a:spcPts val="0"/>
                        </a:spcAft>
                      </a:pPr>
                      <a:r>
                        <a:rPr lang="ja-JP" altLang="en-US" sz="1100" kern="100" dirty="0" smtClean="0">
                          <a:effectLst/>
                          <a:latin typeface="+mn-ea"/>
                          <a:ea typeface="+mn-ea"/>
                          <a:cs typeface="Times New Roman" panose="02020603050405020304" pitchFamily="18" charset="0"/>
                        </a:rPr>
                        <a:t>必須</a:t>
                      </a:r>
                      <a:endParaRPr lang="ja-JP" sz="1100" kern="100" dirty="0">
                        <a:effectLst/>
                        <a:latin typeface="+mn-ea"/>
                        <a:ea typeface="+mn-ea"/>
                        <a:cs typeface="Times New Roman" panose="02020603050405020304" pitchFamily="18" charset="0"/>
                      </a:endParaRPr>
                    </a:p>
                  </a:txBody>
                  <a:tcPr marL="68495" marR="68495" marT="0" marB="0" anchor="ctr">
                    <a:solidFill>
                      <a:srgbClr val="002B62"/>
                    </a:solidFill>
                  </a:tcPr>
                </a:tc>
                <a:tc>
                  <a:txBody>
                    <a:bodyPr/>
                    <a:lstStyle/>
                    <a:p>
                      <a:pPr algn="ctr">
                        <a:spcAft>
                          <a:spcPts val="0"/>
                        </a:spcAft>
                      </a:pPr>
                      <a:r>
                        <a:rPr lang="ja-JP" sz="1100" kern="100" dirty="0">
                          <a:effectLst/>
                        </a:rPr>
                        <a:t>初期値</a:t>
                      </a:r>
                      <a:endParaRPr lang="ja-JP" sz="11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002B62"/>
                    </a:solidFill>
                  </a:tcPr>
                </a:tc>
                <a:tc>
                  <a:txBody>
                    <a:bodyPr/>
                    <a:lstStyle/>
                    <a:p>
                      <a:pPr algn="ctr">
                        <a:spcAft>
                          <a:spcPts val="0"/>
                        </a:spcAft>
                      </a:pPr>
                      <a:r>
                        <a:rPr lang="ja-JP" sz="1100" kern="100" dirty="0">
                          <a:effectLst/>
                        </a:rPr>
                        <a:t>説明</a:t>
                      </a:r>
                      <a:endParaRPr lang="ja-JP" sz="11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002B62"/>
                    </a:solidFill>
                  </a:tcPr>
                </a:tc>
                <a:extLst>
                  <a:ext uri="{0D108BD9-81ED-4DB2-BD59-A6C34878D82A}">
                    <a16:rowId xmlns:a16="http://schemas.microsoft.com/office/drawing/2014/main" val="10000"/>
                  </a:ext>
                </a:extLst>
              </a:tr>
              <a:tr h="1228208">
                <a:tc>
                  <a:txBody>
                    <a:bodyPr/>
                    <a:lstStyle/>
                    <a:p>
                      <a:pPr algn="just">
                        <a:lnSpc>
                          <a:spcPct val="150000"/>
                        </a:lnSpc>
                        <a:spcAft>
                          <a:spcPts val="0"/>
                        </a:spcAft>
                      </a:pPr>
                      <a:r>
                        <a:rPr lang="en-US" sz="1000" kern="100" dirty="0">
                          <a:effectLst/>
                          <a:latin typeface="+mn-ea"/>
                          <a:ea typeface="+mn-ea"/>
                        </a:rPr>
                        <a:t>install_mode</a:t>
                      </a:r>
                      <a:endParaRPr lang="ja-JP" sz="1000" kern="100" dirty="0">
                        <a:effectLst/>
                        <a:latin typeface="+mn-ea"/>
                        <a:ea typeface="+mn-ea"/>
                        <a:cs typeface="Times New Roman" panose="02020603050405020304" pitchFamily="18" charset="0"/>
                      </a:endParaRPr>
                    </a:p>
                  </a:txBody>
                  <a:tcPr marL="68495" marR="68495" marT="0" marB="0" anchor="ctr">
                    <a:solidFill>
                      <a:srgbClr val="002B62"/>
                    </a:solidFill>
                  </a:tcPr>
                </a:tc>
                <a:tc>
                  <a:txBody>
                    <a:bodyPr/>
                    <a:lstStyle/>
                    <a:p>
                      <a:pPr algn="ctr">
                        <a:lnSpc>
                          <a:spcPct val="150000"/>
                        </a:lnSpc>
                        <a:spcAft>
                          <a:spcPts val="0"/>
                        </a:spcAft>
                      </a:pPr>
                      <a:r>
                        <a:rPr lang="ja-JP" altLang="en-US" sz="1000" kern="100" dirty="0" smtClean="0">
                          <a:effectLst/>
                          <a:latin typeface="+mn-ea"/>
                          <a:ea typeface="+mn-ea"/>
                          <a:cs typeface="Times New Roman" panose="02020603050405020304" pitchFamily="18" charset="0"/>
                        </a:rPr>
                        <a:t>○</a:t>
                      </a:r>
                      <a:endParaRPr lang="ja-JP" sz="1000" kern="100" dirty="0">
                        <a:effectLst/>
                        <a:latin typeface="+mn-ea"/>
                        <a:ea typeface="+mn-ea"/>
                        <a:cs typeface="Times New Roman" panose="02020603050405020304" pitchFamily="18" charset="0"/>
                      </a:endParaRPr>
                    </a:p>
                  </a:txBody>
                  <a:tcPr marL="68495" marR="68495" marT="0" marB="0" anchor="ctr">
                    <a:solidFill>
                      <a:srgbClr val="CBCDD3"/>
                    </a:solidFill>
                  </a:tcPr>
                </a:tc>
                <a:tc>
                  <a:txBody>
                    <a:bodyPr/>
                    <a:lstStyle/>
                    <a:p>
                      <a:pPr algn="ctr">
                        <a:lnSpc>
                          <a:spcPct val="150000"/>
                        </a:lnSpc>
                        <a:spcAft>
                          <a:spcPts val="0"/>
                        </a:spcAft>
                      </a:pPr>
                      <a:r>
                        <a:rPr lang="en-US" sz="1000" kern="100" dirty="0" err="1" smtClean="0">
                          <a:effectLst/>
                        </a:rPr>
                        <a:t>Install</a:t>
                      </a:r>
                      <a:r>
                        <a:rPr lang="en-US" altLang="ja-JP" sz="1000" kern="100" dirty="0" err="1" smtClean="0">
                          <a:effectLst/>
                        </a:rPr>
                        <a:t>_Online</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CBCDD3"/>
                    </a:solidFill>
                  </a:tcPr>
                </a:tc>
                <a:tc>
                  <a:txBody>
                    <a:bodyPr/>
                    <a:lstStyle/>
                    <a:p>
                      <a:pPr algn="just">
                        <a:lnSpc>
                          <a:spcPct val="100000"/>
                        </a:lnSpc>
                        <a:spcAft>
                          <a:spcPts val="0"/>
                        </a:spcAft>
                      </a:pPr>
                      <a:r>
                        <a:rPr lang="ja-JP" sz="1000" kern="100" dirty="0">
                          <a:effectLst/>
                        </a:rPr>
                        <a:t>インストールモードの</a:t>
                      </a:r>
                      <a:r>
                        <a:rPr lang="ja-JP" sz="1000" kern="100" dirty="0" smtClean="0">
                          <a:effectLst/>
                        </a:rPr>
                        <a:t>設定</a:t>
                      </a:r>
                      <a:endParaRPr lang="en-US" altLang="ja-JP" sz="1000" kern="100" dirty="0" smtClean="0">
                        <a:effectLst/>
                      </a:endParaRPr>
                    </a:p>
                    <a:p>
                      <a:pPr algn="just">
                        <a:lnSpc>
                          <a:spcPct val="100000"/>
                        </a:lnSpc>
                        <a:spcAft>
                          <a:spcPts val="0"/>
                        </a:spcAft>
                      </a:pPr>
                      <a:r>
                        <a:rPr lang="ja-JP" altLang="en-US" sz="800" kern="100" dirty="0" smtClean="0">
                          <a:effectLst/>
                        </a:rPr>
                        <a:t>・</a:t>
                      </a:r>
                      <a:r>
                        <a:rPr lang="en-US" altLang="ja-JP" sz="800" kern="100" dirty="0" err="1" smtClean="0">
                          <a:effectLst/>
                        </a:rPr>
                        <a:t>Install_Online</a:t>
                      </a:r>
                      <a:r>
                        <a:rPr lang="ja-JP" altLang="en-US" sz="800" kern="100" dirty="0" smtClean="0">
                          <a:effectLst/>
                        </a:rPr>
                        <a:t>：オンラインインストール</a:t>
                      </a:r>
                      <a:endParaRPr lang="en-US" altLang="ja-JP" sz="800" kern="100" dirty="0" smtClean="0">
                        <a:effectLst/>
                      </a:endParaRPr>
                    </a:p>
                    <a:p>
                      <a:pPr algn="just">
                        <a:lnSpc>
                          <a:spcPct val="100000"/>
                        </a:lnSpc>
                        <a:spcAft>
                          <a:spcPts val="0"/>
                        </a:spcAft>
                      </a:pPr>
                      <a:r>
                        <a:rPr lang="ja-JP" altLang="en-US" sz="800" kern="100" dirty="0" smtClean="0">
                          <a:effectLst/>
                        </a:rPr>
                        <a:t>・</a:t>
                      </a:r>
                      <a:r>
                        <a:rPr lang="en-US" altLang="ja-JP" sz="800" kern="100" dirty="0" err="1" smtClean="0">
                          <a:effectLst/>
                        </a:rPr>
                        <a:t>Install_Offline</a:t>
                      </a:r>
                      <a:r>
                        <a:rPr lang="ja-JP" altLang="en-US" sz="800" kern="100" dirty="0" smtClean="0">
                          <a:effectLst/>
                        </a:rPr>
                        <a:t>：オフラインインストール</a:t>
                      </a:r>
                      <a:endParaRPr lang="en-US" altLang="ja-JP" sz="800" kern="100" dirty="0" smtClean="0">
                        <a:effectLst/>
                      </a:endParaRPr>
                    </a:p>
                    <a:p>
                      <a:pPr algn="just">
                        <a:lnSpc>
                          <a:spcPct val="100000"/>
                        </a:lnSpc>
                        <a:spcAft>
                          <a:spcPts val="0"/>
                        </a:spcAft>
                      </a:pPr>
                      <a:r>
                        <a:rPr lang="ja-JP" altLang="en-US" sz="800" kern="100" dirty="0" smtClean="0">
                          <a:effectLst/>
                        </a:rPr>
                        <a:t>・</a:t>
                      </a:r>
                      <a:r>
                        <a:rPr lang="en-US" altLang="ja-JP" sz="800" kern="100" dirty="0" err="1" smtClean="0">
                          <a:effectLst/>
                        </a:rPr>
                        <a:t>Gather_Library</a:t>
                      </a:r>
                      <a:r>
                        <a:rPr lang="ja-JP" altLang="en-US" sz="800" kern="100" dirty="0" smtClean="0">
                          <a:effectLst/>
                        </a:rPr>
                        <a:t>：ライブラリ収集</a:t>
                      </a:r>
                      <a:endParaRPr lang="en-US" altLang="ja-JP" sz="800" kern="100" dirty="0" smtClean="0">
                        <a:effectLst/>
                      </a:endParaRPr>
                    </a:p>
                    <a:p>
                      <a:pPr algn="just">
                        <a:lnSpc>
                          <a:spcPct val="100000"/>
                        </a:lnSpc>
                        <a:spcAft>
                          <a:spcPts val="0"/>
                        </a:spcAft>
                      </a:pPr>
                      <a:r>
                        <a:rPr lang="ja-JP" altLang="en-US" sz="800" kern="100" dirty="0" smtClean="0">
                          <a:effectLst/>
                        </a:rPr>
                        <a:t>・</a:t>
                      </a:r>
                      <a:r>
                        <a:rPr lang="en-US" altLang="ja-JP" sz="800" kern="100" dirty="0" err="1" smtClean="0">
                          <a:effectLst/>
                        </a:rPr>
                        <a:t>Install_ITA</a:t>
                      </a:r>
                      <a:r>
                        <a:rPr lang="ja-JP" altLang="en-US" sz="800" kern="100" dirty="0" smtClean="0">
                          <a:effectLst/>
                        </a:rPr>
                        <a:t>：</a:t>
                      </a:r>
                      <a:r>
                        <a:rPr lang="en-US" altLang="ja-JP" sz="800" kern="100" dirty="0" smtClean="0">
                          <a:effectLst/>
                        </a:rPr>
                        <a:t>ITA</a:t>
                      </a:r>
                      <a:r>
                        <a:rPr lang="ja-JP" altLang="en-US" sz="800" kern="100" dirty="0" smtClean="0">
                          <a:effectLst/>
                        </a:rPr>
                        <a:t>本体のインストール</a:t>
                      </a:r>
                      <a:endParaRPr lang="en-US" altLang="ja-JP" sz="800" kern="100" dirty="0" smtClean="0">
                        <a:effectLst/>
                      </a:endParaRPr>
                    </a:p>
                    <a:p>
                      <a:pPr algn="just">
                        <a:lnSpc>
                          <a:spcPct val="100000"/>
                        </a:lnSpc>
                        <a:spcAft>
                          <a:spcPts val="0"/>
                        </a:spcAft>
                      </a:pPr>
                      <a:r>
                        <a:rPr lang="ja-JP" altLang="en-US" sz="800" kern="100" dirty="0" smtClean="0">
                          <a:effectLst/>
                        </a:rPr>
                        <a:t>・</a:t>
                      </a:r>
                      <a:r>
                        <a:rPr lang="en-US" altLang="ja-JP" sz="800" kern="100" dirty="0" err="1" smtClean="0">
                          <a:effectLst/>
                        </a:rPr>
                        <a:t>Versionup_All</a:t>
                      </a:r>
                      <a:r>
                        <a:rPr lang="ja-JP" altLang="en-US" sz="800" kern="100" dirty="0" smtClean="0">
                          <a:effectLst/>
                        </a:rPr>
                        <a:t>：</a:t>
                      </a:r>
                      <a:r>
                        <a:rPr lang="en-US" altLang="ja-JP" sz="800" kern="100" dirty="0" smtClean="0">
                          <a:effectLst/>
                        </a:rPr>
                        <a:t>ITA</a:t>
                      </a:r>
                      <a:r>
                        <a:rPr lang="ja-JP" altLang="en-US" sz="800" kern="100" dirty="0" smtClean="0">
                          <a:effectLst/>
                        </a:rPr>
                        <a:t>本体のバージョンアップ（ライブラリのインストールあり）</a:t>
                      </a:r>
                      <a:endParaRPr lang="en-US" altLang="ja-JP" sz="800" kern="100" dirty="0" smtClean="0">
                        <a:effectLst/>
                      </a:endParaRPr>
                    </a:p>
                    <a:p>
                      <a:pPr algn="just">
                        <a:lnSpc>
                          <a:spcPct val="100000"/>
                        </a:lnSpc>
                        <a:spcAft>
                          <a:spcPts val="0"/>
                        </a:spcAft>
                      </a:pPr>
                      <a:r>
                        <a:rPr lang="ja-JP" altLang="en-US" sz="800" kern="100" dirty="0" smtClean="0">
                          <a:effectLst/>
                        </a:rPr>
                        <a:t>・</a:t>
                      </a:r>
                      <a:r>
                        <a:rPr lang="en-US" altLang="ja-JP" sz="800" kern="100" dirty="0" err="1" smtClean="0">
                          <a:effectLst/>
                        </a:rPr>
                        <a:t>Versionup_ITA</a:t>
                      </a:r>
                      <a:r>
                        <a:rPr lang="ja-JP" altLang="en-US" sz="800" kern="100" dirty="0" smtClean="0">
                          <a:effectLst/>
                        </a:rPr>
                        <a:t>：</a:t>
                      </a:r>
                      <a:r>
                        <a:rPr lang="en-US" altLang="ja-JP" sz="800" kern="100" dirty="0" smtClean="0">
                          <a:effectLst/>
                        </a:rPr>
                        <a:t>ITA</a:t>
                      </a:r>
                      <a:r>
                        <a:rPr lang="ja-JP" altLang="en-US" sz="800" kern="100" dirty="0" smtClean="0">
                          <a:effectLst/>
                        </a:rPr>
                        <a:t>本体のバージョンアップ（ライブラリのインストールなし）</a:t>
                      </a:r>
                      <a:endParaRPr lang="en-US" altLang="ja-JP" sz="800" kern="100" dirty="0" smtClean="0">
                        <a:effectLst/>
                      </a:endParaRPr>
                    </a:p>
                    <a:p>
                      <a:pPr algn="just">
                        <a:lnSpc>
                          <a:spcPct val="100000"/>
                        </a:lnSpc>
                        <a:spcAft>
                          <a:spcPts val="0"/>
                        </a:spcAft>
                      </a:pPr>
                      <a:r>
                        <a:rPr lang="ja-JP" altLang="en-US" sz="800" kern="100" dirty="0" smtClean="0">
                          <a:effectLst/>
                        </a:rPr>
                        <a:t>・</a:t>
                      </a:r>
                      <a:r>
                        <a:rPr lang="en-US" altLang="ja-JP" sz="800" kern="100" dirty="0" smtClean="0">
                          <a:effectLst/>
                        </a:rPr>
                        <a:t>Uninstall</a:t>
                      </a:r>
                      <a:r>
                        <a:rPr lang="ja-JP" altLang="en-US" sz="800" kern="100" dirty="0" smtClean="0">
                          <a:effectLst/>
                        </a:rPr>
                        <a:t>：</a:t>
                      </a:r>
                      <a:r>
                        <a:rPr lang="en-US" altLang="ja-JP" sz="800" kern="100" dirty="0" smtClean="0">
                          <a:effectLst/>
                        </a:rPr>
                        <a:t>ITA</a:t>
                      </a:r>
                      <a:r>
                        <a:rPr lang="ja-JP" altLang="en-US" sz="800" kern="100" dirty="0" smtClean="0">
                          <a:effectLst/>
                        </a:rPr>
                        <a:t>本体のアンインストール</a:t>
                      </a:r>
                      <a:endParaRPr lang="en-US" altLang="ja-JP" sz="800" kern="100" dirty="0" smtClean="0">
                        <a:effectLst/>
                      </a:endParaRPr>
                    </a:p>
                    <a:p>
                      <a:pPr algn="just">
                        <a:lnSpc>
                          <a:spcPct val="100000"/>
                        </a:lnSpc>
                        <a:spcAft>
                          <a:spcPts val="0"/>
                        </a:spcAft>
                      </a:pPr>
                      <a:r>
                        <a:rPr lang="ja-JP" altLang="en-US" sz="800" kern="100" dirty="0" smtClean="0">
                          <a:solidFill>
                            <a:srgbClr val="FF0000"/>
                          </a:solidFill>
                          <a:effectLst/>
                        </a:rPr>
                        <a:t> </a:t>
                      </a:r>
                      <a:r>
                        <a:rPr lang="en-US" altLang="ja-JP" sz="900" kern="100" dirty="0" smtClean="0">
                          <a:solidFill>
                            <a:srgbClr val="FF0000"/>
                          </a:solidFill>
                          <a:effectLst/>
                        </a:rPr>
                        <a:t>※</a:t>
                      </a:r>
                      <a:r>
                        <a:rPr lang="ja-JP" altLang="en-US" sz="900" kern="100" dirty="0" smtClean="0">
                          <a:solidFill>
                            <a:srgbClr val="FF0000"/>
                          </a:solidFill>
                          <a:effectLst/>
                        </a:rPr>
                        <a:t>詳細は</a:t>
                      </a:r>
                      <a:r>
                        <a:rPr lang="ja-JP" altLang="en-US" sz="900" dirty="0" smtClean="0">
                          <a:solidFill>
                            <a:srgbClr val="FF0000"/>
                          </a:solidFill>
                        </a:rPr>
                        <a:t>参考</a:t>
                      </a:r>
                      <a:r>
                        <a:rPr lang="ja-JP" altLang="en-US" sz="900" kern="100" dirty="0" smtClean="0">
                          <a:solidFill>
                            <a:srgbClr val="FF0000"/>
                          </a:solidFill>
                          <a:effectLst/>
                        </a:rPr>
                        <a:t>参照</a:t>
                      </a:r>
                      <a:endParaRPr lang="ja-JP" sz="900" kern="100" dirty="0">
                        <a:effectLst/>
                      </a:endParaRPr>
                    </a:p>
                  </a:txBody>
                  <a:tcPr marL="68495" marR="68495" marT="0" marB="0" anchor="ctr">
                    <a:solidFill>
                      <a:srgbClr val="CBCDD3"/>
                    </a:solidFill>
                  </a:tcPr>
                </a:tc>
                <a:extLst>
                  <a:ext uri="{0D108BD9-81ED-4DB2-BD59-A6C34878D82A}">
                    <a16:rowId xmlns:a16="http://schemas.microsoft.com/office/drawing/2014/main" val="10001"/>
                  </a:ext>
                </a:extLst>
              </a:tr>
              <a:tr h="951519">
                <a:tc>
                  <a:txBody>
                    <a:bodyPr/>
                    <a:lstStyle/>
                    <a:p>
                      <a:pPr algn="just">
                        <a:lnSpc>
                          <a:spcPct val="150000"/>
                        </a:lnSpc>
                        <a:spcAft>
                          <a:spcPts val="0"/>
                        </a:spcAft>
                      </a:pPr>
                      <a:r>
                        <a:rPr lang="en-US" sz="1000" kern="100" dirty="0">
                          <a:effectLst/>
                          <a:latin typeface="+mn-ea"/>
                          <a:ea typeface="+mn-ea"/>
                        </a:rPr>
                        <a:t>ita_directory</a:t>
                      </a:r>
                      <a:endParaRPr lang="ja-JP" sz="1000" kern="100" dirty="0">
                        <a:effectLst/>
                        <a:latin typeface="+mn-ea"/>
                        <a:ea typeface="+mn-ea"/>
                        <a:cs typeface="Times New Roman" panose="02020603050405020304" pitchFamily="18" charset="0"/>
                      </a:endParaRPr>
                    </a:p>
                  </a:txBody>
                  <a:tcPr marL="68495" marR="68495" marT="0" marB="0" anchor="ctr">
                    <a:solidFill>
                      <a:srgbClr val="002B62"/>
                    </a:solidFill>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ja-JP" altLang="en-US" sz="1000" kern="100" dirty="0" smtClean="0">
                          <a:effectLst/>
                          <a:latin typeface="+mn-ea"/>
                          <a:ea typeface="+mn-ea"/>
                          <a:cs typeface="Times New Roman" panose="02020603050405020304" pitchFamily="18" charset="0"/>
                        </a:rPr>
                        <a:t>○</a:t>
                      </a:r>
                      <a:endParaRPr lang="ja-JP" altLang="ja-JP" sz="1000" kern="100" dirty="0" smtClean="0">
                        <a:effectLst/>
                        <a:latin typeface="+mn-ea"/>
                        <a:ea typeface="+mn-ea"/>
                        <a:cs typeface="Times New Roman" panose="02020603050405020304" pitchFamily="18" charset="0"/>
                      </a:endParaRPr>
                    </a:p>
                  </a:txBody>
                  <a:tcPr marL="68495" marR="68495" marT="0" marB="0" anchor="ctr">
                    <a:solidFill>
                      <a:srgbClr val="E7E8EA"/>
                    </a:solidFill>
                  </a:tcPr>
                </a:tc>
                <a:tc>
                  <a:txBody>
                    <a:bodyPr/>
                    <a:lstStyle/>
                    <a:p>
                      <a:pPr algn="ctr">
                        <a:lnSpc>
                          <a:spcPct val="150000"/>
                        </a:lnSpc>
                        <a:spcAft>
                          <a:spcPts val="0"/>
                        </a:spcAft>
                      </a:pPr>
                      <a:r>
                        <a:rPr lang="en-US" altLang="ja-JP" sz="1000" kern="100" dirty="0" smtClean="0">
                          <a:effectLst/>
                        </a:rPr>
                        <a:t>/exastro</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E7E8EA"/>
                    </a:solidFill>
                  </a:tcPr>
                </a:tc>
                <a:tc>
                  <a:txBody>
                    <a:bodyPr/>
                    <a:lstStyle/>
                    <a:p>
                      <a:pPr algn="just">
                        <a:lnSpc>
                          <a:spcPct val="100000"/>
                        </a:lnSpc>
                        <a:spcAft>
                          <a:spcPts val="0"/>
                        </a:spcAft>
                      </a:pPr>
                      <a:r>
                        <a:rPr lang="ja-JP" sz="1000" kern="100" dirty="0" smtClean="0">
                          <a:effectLst/>
                        </a:rPr>
                        <a:t>インストールディレクトリ</a:t>
                      </a:r>
                    </a:p>
                    <a:p>
                      <a:pPr algn="just">
                        <a:lnSpc>
                          <a:spcPct val="100000"/>
                        </a:lnSpc>
                        <a:spcAft>
                          <a:spcPts val="0"/>
                        </a:spcAft>
                      </a:pPr>
                      <a:r>
                        <a:rPr lang="en-US" sz="1000" kern="100" dirty="0" smtClean="0">
                          <a:effectLst/>
                        </a:rPr>
                        <a:t>ITA</a:t>
                      </a:r>
                      <a:r>
                        <a:rPr lang="ja-JP" sz="1000" kern="100" dirty="0" smtClean="0">
                          <a:effectLst/>
                        </a:rPr>
                        <a:t>をインストールするディレクトリを絶対パスで指定してください。</a:t>
                      </a:r>
                      <a:endParaRPr lang="en-US" altLang="ja-JP" sz="1000" kern="100" dirty="0" smtClean="0">
                        <a:effectLst/>
                      </a:endParaRPr>
                    </a:p>
                    <a:p>
                      <a:pPr algn="just">
                        <a:lnSpc>
                          <a:spcPct val="100000"/>
                        </a:lnSpc>
                        <a:spcAft>
                          <a:spcPts val="0"/>
                        </a:spcAft>
                      </a:pPr>
                      <a:r>
                        <a:rPr lang="ja-JP" altLang="en-US" sz="1000" kern="100" dirty="0" smtClean="0">
                          <a:effectLst/>
                        </a:rPr>
                        <a:t>全ユーザーが参照可能なディレクトリを指定してください。</a:t>
                      </a:r>
                      <a:endParaRPr lang="ja-JP" sz="1000" kern="100" dirty="0" smtClean="0">
                        <a:effectLst/>
                      </a:endParaRPr>
                    </a:p>
                    <a:p>
                      <a:pPr algn="just">
                        <a:lnSpc>
                          <a:spcPct val="100000"/>
                        </a:lnSpc>
                        <a:spcAft>
                          <a:spcPts val="0"/>
                        </a:spcAft>
                      </a:pPr>
                      <a:r>
                        <a:rPr lang="ja-JP" sz="1000" kern="100" dirty="0" smtClean="0">
                          <a:effectLst/>
                        </a:rPr>
                        <a:t>ディレクトリが無い場合作成されます。</a:t>
                      </a:r>
                      <a:endParaRPr lang="en-US" altLang="ja-JP" sz="1000" kern="100" dirty="0" smtClean="0">
                        <a:effectLst/>
                      </a:endParaRPr>
                    </a:p>
                    <a:p>
                      <a:pPr algn="just">
                        <a:lnSpc>
                          <a:spcPct val="100000"/>
                        </a:lnSpc>
                        <a:spcAft>
                          <a:spcPts val="0"/>
                        </a:spcAft>
                      </a:pPr>
                      <a:r>
                        <a:rPr lang="en-US" altLang="ja-JP" sz="1000" kern="100" dirty="0" smtClean="0">
                          <a:solidFill>
                            <a:srgbClr val="FF0000"/>
                          </a:solidFill>
                          <a:effectLst/>
                          <a:latin typeface="+mn-ea"/>
                          <a:ea typeface="+mn-ea"/>
                          <a:cs typeface="Times New Roman" panose="02020603050405020304" pitchFamily="18" charset="0"/>
                        </a:rPr>
                        <a:t>※ITA</a:t>
                      </a:r>
                      <a:r>
                        <a:rPr lang="ja-JP" altLang="en-US" sz="1000" kern="100" dirty="0" smtClean="0">
                          <a:solidFill>
                            <a:srgbClr val="FF0000"/>
                          </a:solidFill>
                          <a:effectLst/>
                          <a:latin typeface="+mn-ea"/>
                          <a:ea typeface="+mn-ea"/>
                          <a:cs typeface="Times New Roman" panose="02020603050405020304" pitchFamily="18" charset="0"/>
                        </a:rPr>
                        <a:t>をインストールするディレクトリの親ディレクトリ全てに、</a:t>
                      </a:r>
                      <a:endParaRPr lang="en-US" altLang="ja-JP" sz="1000" kern="100" dirty="0" smtClean="0">
                        <a:solidFill>
                          <a:srgbClr val="FF0000"/>
                        </a:solidFill>
                        <a:effectLst/>
                        <a:latin typeface="+mn-ea"/>
                        <a:ea typeface="+mn-ea"/>
                        <a:cs typeface="Times New Roman" panose="02020603050405020304" pitchFamily="18" charset="0"/>
                      </a:endParaRPr>
                    </a:p>
                    <a:p>
                      <a:pPr algn="just">
                        <a:lnSpc>
                          <a:spcPct val="100000"/>
                        </a:lnSpc>
                        <a:spcAft>
                          <a:spcPts val="0"/>
                        </a:spcAft>
                      </a:pPr>
                      <a:r>
                        <a:rPr lang="ja-JP" altLang="en-US" sz="1000" kern="100" dirty="0" smtClean="0">
                          <a:solidFill>
                            <a:srgbClr val="FF0000"/>
                          </a:solidFill>
                          <a:effectLst/>
                          <a:latin typeface="+mn-ea"/>
                          <a:ea typeface="+mn-ea"/>
                          <a:cs typeface="Times New Roman" panose="02020603050405020304" pitchFamily="18" charset="0"/>
                        </a:rPr>
                        <a:t>その他ユーザの実行権限を与えてください。</a:t>
                      </a:r>
                      <a:endParaRPr lang="ja-JP" sz="1000" kern="100" dirty="0">
                        <a:solidFill>
                          <a:srgbClr val="FF0000"/>
                        </a:solidFill>
                        <a:effectLst/>
                        <a:latin typeface="+mn-ea"/>
                        <a:ea typeface="+mn-ea"/>
                        <a:cs typeface="Times New Roman" panose="02020603050405020304" pitchFamily="18" charset="0"/>
                      </a:endParaRPr>
                    </a:p>
                  </a:txBody>
                  <a:tcPr marL="68495" marR="68495" marT="0" marB="0" anchor="ctr">
                    <a:solidFill>
                      <a:srgbClr val="E7E8EA"/>
                    </a:solidFill>
                  </a:tcPr>
                </a:tc>
                <a:extLst>
                  <a:ext uri="{0D108BD9-81ED-4DB2-BD59-A6C34878D82A}">
                    <a16:rowId xmlns:a16="http://schemas.microsoft.com/office/drawing/2014/main" val="10002"/>
                  </a:ext>
                </a:extLst>
              </a:tr>
              <a:tr h="237880">
                <a:tc>
                  <a:txBody>
                    <a:bodyPr/>
                    <a:lstStyle/>
                    <a:p>
                      <a:pPr algn="just">
                        <a:lnSpc>
                          <a:spcPct val="150000"/>
                        </a:lnSpc>
                        <a:spcAft>
                          <a:spcPts val="0"/>
                        </a:spcAft>
                      </a:pPr>
                      <a:r>
                        <a:rPr lang="en-US" sz="1000" kern="100" dirty="0">
                          <a:effectLst/>
                          <a:latin typeface="+mn-ea"/>
                          <a:ea typeface="+mn-ea"/>
                        </a:rPr>
                        <a:t>ita_language</a:t>
                      </a:r>
                      <a:endParaRPr lang="ja-JP" sz="1000" kern="100" dirty="0">
                        <a:effectLst/>
                        <a:latin typeface="+mn-ea"/>
                        <a:ea typeface="+mn-ea"/>
                        <a:cs typeface="Times New Roman" panose="02020603050405020304" pitchFamily="18" charset="0"/>
                      </a:endParaRPr>
                    </a:p>
                  </a:txBody>
                  <a:tcPr marL="68495" marR="68495" marT="0" marB="0" anchor="ctr">
                    <a:solidFill>
                      <a:srgbClr val="002B62"/>
                    </a:solidFill>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ja-JP" altLang="en-US" sz="1000" kern="100" dirty="0" smtClean="0">
                          <a:effectLst/>
                          <a:latin typeface="+mn-ea"/>
                          <a:ea typeface="+mn-ea"/>
                          <a:cs typeface="Times New Roman" panose="02020603050405020304" pitchFamily="18" charset="0"/>
                        </a:rPr>
                        <a:t>○</a:t>
                      </a:r>
                      <a:endParaRPr lang="ja-JP" altLang="ja-JP" sz="1000" kern="100" dirty="0" smtClean="0">
                        <a:effectLst/>
                        <a:latin typeface="+mn-ea"/>
                        <a:ea typeface="+mn-ea"/>
                        <a:cs typeface="Times New Roman" panose="02020603050405020304" pitchFamily="18" charset="0"/>
                      </a:endParaRPr>
                    </a:p>
                  </a:txBody>
                  <a:tcPr marL="68495" marR="68495" marT="0" marB="0" anchor="ctr">
                    <a:solidFill>
                      <a:srgbClr val="CBCDD3"/>
                    </a:solidFill>
                  </a:tcPr>
                </a:tc>
                <a:tc>
                  <a:txBody>
                    <a:bodyPr/>
                    <a:lstStyle/>
                    <a:p>
                      <a:pPr algn="ctr">
                        <a:lnSpc>
                          <a:spcPct val="150000"/>
                        </a:lnSpc>
                        <a:spcAft>
                          <a:spcPts val="0"/>
                        </a:spcAft>
                      </a:pPr>
                      <a:r>
                        <a:rPr lang="en-US" sz="1000" kern="100" dirty="0" err="1" smtClean="0">
                          <a:effectLst/>
                        </a:rPr>
                        <a:t>ja_JP</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CBCDD3"/>
                    </a:solidFill>
                  </a:tcPr>
                </a:tc>
                <a:tc>
                  <a:txBody>
                    <a:bodyPr/>
                    <a:lstStyle/>
                    <a:p>
                      <a:pPr algn="just">
                        <a:lnSpc>
                          <a:spcPct val="150000"/>
                        </a:lnSpc>
                        <a:spcAft>
                          <a:spcPts val="0"/>
                        </a:spcAft>
                      </a:pPr>
                      <a:r>
                        <a:rPr lang="en-US" sz="1000" kern="100" dirty="0" smtClean="0">
                          <a:effectLst/>
                        </a:rPr>
                        <a:t>ITA</a:t>
                      </a:r>
                      <a:r>
                        <a:rPr lang="ja-JP" sz="1000" kern="100" dirty="0" smtClean="0">
                          <a:effectLst/>
                        </a:rPr>
                        <a:t>画面</a:t>
                      </a:r>
                      <a:r>
                        <a:rPr lang="ja-JP" sz="1000" kern="100" dirty="0">
                          <a:effectLst/>
                        </a:rPr>
                        <a:t>表示の言語</a:t>
                      </a:r>
                      <a:r>
                        <a:rPr lang="ja-JP" sz="800" kern="100" dirty="0">
                          <a:effectLst/>
                        </a:rPr>
                        <a:t>（日本語（</a:t>
                      </a:r>
                      <a:r>
                        <a:rPr lang="en-US" sz="800" kern="100" dirty="0">
                          <a:effectLst/>
                        </a:rPr>
                        <a:t>ja_JP</a:t>
                      </a:r>
                      <a:r>
                        <a:rPr lang="ja-JP" sz="800" kern="100" dirty="0">
                          <a:effectLst/>
                        </a:rPr>
                        <a:t>）／英語（</a:t>
                      </a:r>
                      <a:r>
                        <a:rPr lang="en-US" sz="800" kern="100" dirty="0">
                          <a:effectLst/>
                        </a:rPr>
                        <a:t>en_US</a:t>
                      </a:r>
                      <a:r>
                        <a:rPr lang="ja-JP" sz="800" kern="100" dirty="0">
                          <a:effectLst/>
                        </a:rPr>
                        <a:t>））</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CBCDD3"/>
                    </a:solidFill>
                  </a:tcPr>
                </a:tc>
                <a:extLst>
                  <a:ext uri="{0D108BD9-81ED-4DB2-BD59-A6C34878D82A}">
                    <a16:rowId xmlns:a16="http://schemas.microsoft.com/office/drawing/2014/main" val="10003"/>
                  </a:ext>
                </a:extLst>
              </a:tr>
              <a:tr h="246040">
                <a:tc>
                  <a:txBody>
                    <a:bodyPr/>
                    <a:lstStyle/>
                    <a:p>
                      <a:pPr algn="just">
                        <a:lnSpc>
                          <a:spcPct val="150000"/>
                        </a:lnSpc>
                        <a:spcAft>
                          <a:spcPts val="0"/>
                        </a:spcAft>
                      </a:pPr>
                      <a:r>
                        <a:rPr lang="en-US" altLang="ja-JP" sz="1000" kern="100" dirty="0" err="1" smtClean="0">
                          <a:effectLst/>
                          <a:latin typeface="+mn-ea"/>
                          <a:ea typeface="+mn-ea"/>
                        </a:rPr>
                        <a:t>linux_os</a:t>
                      </a:r>
                      <a:endParaRPr lang="ja-JP" sz="1000" kern="100" dirty="0">
                        <a:effectLst/>
                        <a:latin typeface="+mn-ea"/>
                        <a:ea typeface="+mn-ea"/>
                        <a:cs typeface="Times New Roman" panose="02020603050405020304" pitchFamily="18" charset="0"/>
                      </a:endParaRPr>
                    </a:p>
                  </a:txBody>
                  <a:tcPr marL="68495" marR="68495" marT="0" marB="0" anchor="ctr">
                    <a:solidFill>
                      <a:srgbClr val="002B62"/>
                    </a:solidFill>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ja-JP" altLang="en-US" sz="1000" kern="100" dirty="0" smtClean="0">
                          <a:effectLst/>
                          <a:latin typeface="+mn-ea"/>
                          <a:ea typeface="+mn-ea"/>
                          <a:cs typeface="Times New Roman" panose="02020603050405020304" pitchFamily="18" charset="0"/>
                        </a:rPr>
                        <a:t>○</a:t>
                      </a:r>
                      <a:endParaRPr lang="ja-JP" altLang="ja-JP" sz="1000" kern="100" dirty="0" smtClean="0">
                        <a:effectLst/>
                        <a:latin typeface="+mn-ea"/>
                        <a:ea typeface="+mn-ea"/>
                        <a:cs typeface="Times New Roman" panose="02020603050405020304" pitchFamily="18" charset="0"/>
                      </a:endParaRPr>
                    </a:p>
                  </a:txBody>
                  <a:tcPr marL="68495" marR="68495" marT="0" marB="0" anchor="ctr">
                    <a:solidFill>
                      <a:srgbClr val="E7E8EA"/>
                    </a:solidFill>
                  </a:tcPr>
                </a:tc>
                <a:tc>
                  <a:txBody>
                    <a:bodyPr/>
                    <a:lstStyle/>
                    <a:p>
                      <a:pPr algn="ctr">
                        <a:lnSpc>
                          <a:spcPct val="150000"/>
                        </a:lnSpc>
                        <a:spcAft>
                          <a:spcPts val="0"/>
                        </a:spcAft>
                      </a:pPr>
                      <a:r>
                        <a:rPr lang="ja-JP" altLang="ja-JP" sz="1000" kern="100" dirty="0" smtClean="0">
                          <a:effectLst/>
                        </a:rPr>
                        <a:t>－</a:t>
                      </a:r>
                      <a:endParaRPr lang="ja-JP" alt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E7E8EA"/>
                    </a:solidFill>
                  </a:tcPr>
                </a:tc>
                <a:tc>
                  <a:txBody>
                    <a:bodyPr/>
                    <a:lstStyle/>
                    <a:p>
                      <a:pPr algn="just" latinLnBrk="1">
                        <a:lnSpc>
                          <a:spcPct val="150000"/>
                        </a:lnSpc>
                        <a:spcAft>
                          <a:spcPts val="0"/>
                        </a:spcAft>
                      </a:pPr>
                      <a:r>
                        <a:rPr lang="en-US" sz="1000" kern="100" dirty="0" smtClean="0">
                          <a:effectLst/>
                        </a:rPr>
                        <a:t>ITA</a:t>
                      </a:r>
                      <a:r>
                        <a:rPr lang="ja-JP" altLang="en-US" sz="1000" kern="100" dirty="0" smtClean="0">
                          <a:effectLst/>
                        </a:rPr>
                        <a:t>サーバ</a:t>
                      </a:r>
                      <a:r>
                        <a:rPr lang="ja-JP" sz="1000" kern="100" dirty="0" smtClean="0">
                          <a:effectLst/>
                        </a:rPr>
                        <a:t>の</a:t>
                      </a:r>
                      <a:r>
                        <a:rPr lang="en-US" sz="1000" kern="100" dirty="0" smtClean="0">
                          <a:effectLst/>
                        </a:rPr>
                        <a:t>OS</a:t>
                      </a:r>
                      <a:r>
                        <a:rPr lang="ja-JP" altLang="en-US" sz="1000" kern="100" dirty="0" smtClean="0">
                          <a:effectLst/>
                        </a:rPr>
                        <a:t> </a:t>
                      </a:r>
                      <a:r>
                        <a:rPr lang="en-US" altLang="ja-JP" sz="800" kern="100" dirty="0" smtClean="0">
                          <a:effectLst/>
                        </a:rPr>
                        <a:t>("CentOS7","CentOS8","RHEL7","RHEL8“)</a:t>
                      </a:r>
                      <a:endParaRPr lang="en-US" altLang="ja-JP" sz="8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algn="just">
                        <a:lnSpc>
                          <a:spcPct val="100000"/>
                        </a:lnSpc>
                        <a:spcAft>
                          <a:spcPts val="0"/>
                        </a:spcAft>
                      </a:pPr>
                      <a:r>
                        <a:rPr lang="en-US" altLang="ja-JP" sz="1000" kern="100" dirty="0" smtClean="0">
                          <a:solidFill>
                            <a:srgbClr val="FF0000"/>
                          </a:solidFill>
                          <a:effectLst/>
                          <a:latin typeface="+mn-ea"/>
                          <a:ea typeface="+mn-ea"/>
                          <a:cs typeface="Times New Roman" panose="02020603050405020304" pitchFamily="18" charset="0"/>
                        </a:rPr>
                        <a:t>※CentOS Stream8</a:t>
                      </a:r>
                      <a:r>
                        <a:rPr lang="ja-JP" altLang="en-US" sz="1000" kern="100" dirty="0" smtClean="0">
                          <a:solidFill>
                            <a:srgbClr val="FF0000"/>
                          </a:solidFill>
                          <a:effectLst/>
                          <a:latin typeface="+mn-ea"/>
                          <a:ea typeface="+mn-ea"/>
                          <a:cs typeface="Times New Roman" panose="02020603050405020304" pitchFamily="18" charset="0"/>
                        </a:rPr>
                        <a:t>の場合は、</a:t>
                      </a:r>
                      <a:r>
                        <a:rPr lang="en-US" altLang="ja-JP" sz="1000" kern="100" dirty="0" smtClean="0">
                          <a:solidFill>
                            <a:srgbClr val="FF0000"/>
                          </a:solidFill>
                          <a:effectLst/>
                          <a:latin typeface="+mn-ea"/>
                          <a:ea typeface="+mn-ea"/>
                          <a:cs typeface="Times New Roman" panose="02020603050405020304" pitchFamily="18" charset="0"/>
                        </a:rPr>
                        <a:t>CentOS8</a:t>
                      </a:r>
                      <a:r>
                        <a:rPr lang="ja-JP" altLang="en-US" sz="1000" kern="100" dirty="0" smtClean="0">
                          <a:solidFill>
                            <a:srgbClr val="FF0000"/>
                          </a:solidFill>
                          <a:effectLst/>
                          <a:latin typeface="+mn-ea"/>
                          <a:ea typeface="+mn-ea"/>
                          <a:cs typeface="Times New Roman" panose="02020603050405020304" pitchFamily="18" charset="0"/>
                        </a:rPr>
                        <a:t>を指定してください。</a:t>
                      </a:r>
                      <a:endParaRPr lang="ja-JP" altLang="ja-JP" sz="1000" kern="100" dirty="0" smtClean="0">
                        <a:solidFill>
                          <a:srgbClr val="FF0000"/>
                        </a:solidFill>
                        <a:effectLst/>
                        <a:latin typeface="+mn-ea"/>
                        <a:ea typeface="+mn-ea"/>
                        <a:cs typeface="Times New Roman" panose="02020603050405020304" pitchFamily="18" charset="0"/>
                      </a:endParaRPr>
                    </a:p>
                  </a:txBody>
                  <a:tcPr marL="68495" marR="68495" marT="0" marB="0" anchor="ctr">
                    <a:solidFill>
                      <a:srgbClr val="E7E8EA"/>
                    </a:solidFill>
                  </a:tcPr>
                </a:tc>
                <a:extLst>
                  <a:ext uri="{0D108BD9-81ED-4DB2-BD59-A6C34878D82A}">
                    <a16:rowId xmlns:a16="http://schemas.microsoft.com/office/drawing/2014/main" val="10004"/>
                  </a:ext>
                </a:extLst>
              </a:tr>
              <a:tr h="246040">
                <a:tc>
                  <a:txBody>
                    <a:bodyPr/>
                    <a:lstStyle/>
                    <a:p>
                      <a:pPr algn="just">
                        <a:lnSpc>
                          <a:spcPct val="150000"/>
                        </a:lnSpc>
                        <a:spcAft>
                          <a:spcPts val="0"/>
                        </a:spcAft>
                      </a:pPr>
                      <a:r>
                        <a:rPr lang="en-US" altLang="ja-JP" sz="1000" kern="100" dirty="0" err="1" smtClean="0">
                          <a:effectLst/>
                          <a:latin typeface="+mn-ea"/>
                          <a:ea typeface="+mn-ea"/>
                          <a:cs typeface="Times New Roman" panose="02020603050405020304" pitchFamily="18" charset="0"/>
                        </a:rPr>
                        <a:t>distro_mariadb</a:t>
                      </a:r>
                      <a:endParaRPr lang="ja-JP" sz="1000" kern="100" dirty="0">
                        <a:effectLst/>
                        <a:latin typeface="+mn-ea"/>
                        <a:ea typeface="+mn-ea"/>
                        <a:cs typeface="Times New Roman" panose="02020603050405020304" pitchFamily="18" charset="0"/>
                      </a:endParaRPr>
                    </a:p>
                  </a:txBody>
                  <a:tcPr marL="68495" marR="68495" marT="0" marB="0" anchor="ctr">
                    <a:solidFill>
                      <a:srgbClr val="002B62"/>
                    </a:solidFill>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ja-JP" altLang="en-US" sz="1000" kern="100" dirty="0" smtClean="0">
                          <a:effectLst/>
                          <a:latin typeface="+mn-ea"/>
                          <a:ea typeface="+mn-ea"/>
                          <a:cs typeface="Times New Roman" panose="02020603050405020304" pitchFamily="18" charset="0"/>
                        </a:rPr>
                        <a:t>○</a:t>
                      </a:r>
                      <a:endParaRPr lang="ja-JP" altLang="ja-JP" sz="1000" kern="100" dirty="0" smtClean="0">
                        <a:effectLst/>
                        <a:latin typeface="+mn-ea"/>
                        <a:ea typeface="+mn-ea"/>
                        <a:cs typeface="Times New Roman" panose="02020603050405020304" pitchFamily="18" charset="0"/>
                      </a:endParaRPr>
                    </a:p>
                  </a:txBody>
                  <a:tcPr marL="68495" marR="68495" marT="0" marB="0" anchor="ctr">
                    <a:solidFill>
                      <a:srgbClr val="E7E8EA"/>
                    </a:solidFill>
                  </a:tcPr>
                </a:tc>
                <a:tc>
                  <a:txBody>
                    <a:bodyPr/>
                    <a:lstStyle/>
                    <a:p>
                      <a:pPr algn="ctr">
                        <a:lnSpc>
                          <a:spcPct val="150000"/>
                        </a:lnSpc>
                        <a:spcAft>
                          <a:spcPts val="0"/>
                        </a:spcAft>
                      </a:pPr>
                      <a:r>
                        <a:rPr lang="en-US" altLang="ja-JP" sz="1000" kern="100" dirty="0" smtClean="0">
                          <a:effectLst/>
                        </a:rPr>
                        <a:t>yes</a:t>
                      </a:r>
                      <a:endParaRPr lang="ja-JP" alt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E7E8EA"/>
                    </a:solidFill>
                  </a:tcPr>
                </a:tc>
                <a:tc>
                  <a:txBody>
                    <a:bodyPr/>
                    <a:lstStyle/>
                    <a:p>
                      <a:pPr algn="just">
                        <a:lnSpc>
                          <a:spcPct val="100000"/>
                        </a:lnSpc>
                        <a:spcAft>
                          <a:spcPts val="0"/>
                        </a:spcAft>
                      </a:pPr>
                      <a:r>
                        <a:rPr lang="en-US" altLang="ja-JP" sz="1000" kern="100" dirty="0" err="1" smtClean="0">
                          <a:solidFill>
                            <a:schemeClr val="tx1"/>
                          </a:solidFill>
                          <a:effectLst/>
                          <a:latin typeface="+mn-ea"/>
                          <a:ea typeface="+mn-ea"/>
                          <a:cs typeface="Times New Roman" panose="02020603050405020304" pitchFamily="18" charset="0"/>
                        </a:rPr>
                        <a:t>MariaDB</a:t>
                      </a:r>
                      <a:r>
                        <a:rPr lang="ja-JP" altLang="en-US" sz="1000" kern="100" dirty="0" smtClean="0">
                          <a:solidFill>
                            <a:schemeClr val="tx1"/>
                          </a:solidFill>
                          <a:effectLst/>
                          <a:latin typeface="+mn-ea"/>
                          <a:ea typeface="+mn-ea"/>
                          <a:cs typeface="Times New Roman" panose="02020603050405020304" pitchFamily="18" charset="0"/>
                        </a:rPr>
                        <a:t>をどのリポジトリからインストールするか選択</a:t>
                      </a:r>
                      <a:endParaRPr lang="en-US" altLang="ja-JP" sz="1000" kern="100" dirty="0" smtClean="0">
                        <a:solidFill>
                          <a:schemeClr val="tx1"/>
                        </a:solidFill>
                        <a:effectLst/>
                        <a:latin typeface="+mn-ea"/>
                        <a:ea typeface="+mn-ea"/>
                        <a:cs typeface="Times New Roman" panose="02020603050405020304" pitchFamily="18" charset="0"/>
                      </a:endParaRPr>
                    </a:p>
                    <a:p>
                      <a:pPr algn="just">
                        <a:lnSpc>
                          <a:spcPct val="100000"/>
                        </a:lnSpc>
                        <a:spcAft>
                          <a:spcPts val="0"/>
                        </a:spcAft>
                      </a:pPr>
                      <a:r>
                        <a:rPr lang="en-US" altLang="ja-JP" sz="1000" kern="100" dirty="0" smtClean="0">
                          <a:solidFill>
                            <a:schemeClr val="tx1"/>
                          </a:solidFill>
                          <a:effectLst/>
                          <a:latin typeface="+mn-ea"/>
                          <a:ea typeface="+mn-ea"/>
                          <a:cs typeface="Times New Roman" panose="02020603050405020304" pitchFamily="18" charset="0"/>
                        </a:rPr>
                        <a:t>yes</a:t>
                      </a:r>
                      <a:r>
                        <a:rPr lang="ja-JP" altLang="en-US" sz="1000" kern="100" dirty="0" smtClean="0">
                          <a:solidFill>
                            <a:schemeClr val="tx1"/>
                          </a:solidFill>
                          <a:effectLst/>
                          <a:latin typeface="+mn-ea"/>
                          <a:ea typeface="+mn-ea"/>
                          <a:cs typeface="Times New Roman" panose="02020603050405020304" pitchFamily="18" charset="0"/>
                        </a:rPr>
                        <a:t>：ディストリビューションが提供するリポジトリからインストール</a:t>
                      </a:r>
                      <a:endParaRPr lang="en-US" altLang="ja-JP" sz="1000" kern="100" dirty="0" smtClean="0">
                        <a:solidFill>
                          <a:schemeClr val="tx1"/>
                        </a:solidFill>
                        <a:effectLst/>
                        <a:latin typeface="+mn-ea"/>
                        <a:ea typeface="+mn-ea"/>
                        <a:cs typeface="Times New Roman" panose="02020603050405020304" pitchFamily="18" charset="0"/>
                      </a:endParaRPr>
                    </a:p>
                    <a:p>
                      <a:pPr algn="just">
                        <a:lnSpc>
                          <a:spcPct val="100000"/>
                        </a:lnSpc>
                        <a:spcAft>
                          <a:spcPts val="0"/>
                        </a:spcAft>
                      </a:pPr>
                      <a:r>
                        <a:rPr lang="en-US" altLang="ja-JP" sz="1000" kern="100" dirty="0" smtClean="0">
                          <a:solidFill>
                            <a:schemeClr val="tx1"/>
                          </a:solidFill>
                          <a:effectLst/>
                          <a:latin typeface="+mn-ea"/>
                          <a:ea typeface="+mn-ea"/>
                          <a:cs typeface="Times New Roman" panose="02020603050405020304" pitchFamily="18" charset="0"/>
                        </a:rPr>
                        <a:t>no</a:t>
                      </a:r>
                      <a:r>
                        <a:rPr lang="ja-JP" altLang="en-US" sz="1000" kern="100" dirty="0" smtClean="0">
                          <a:solidFill>
                            <a:schemeClr val="tx1"/>
                          </a:solidFill>
                          <a:effectLst/>
                          <a:latin typeface="+mn-ea"/>
                          <a:ea typeface="+mn-ea"/>
                          <a:cs typeface="Times New Roman" panose="02020603050405020304" pitchFamily="18" charset="0"/>
                        </a:rPr>
                        <a:t>：</a:t>
                      </a:r>
                      <a:r>
                        <a:rPr lang="en-US" altLang="ja-JP" sz="1000" kern="100" dirty="0" err="1" smtClean="0">
                          <a:solidFill>
                            <a:schemeClr val="tx1"/>
                          </a:solidFill>
                          <a:effectLst/>
                          <a:latin typeface="+mn-ea"/>
                          <a:ea typeface="+mn-ea"/>
                          <a:cs typeface="Times New Roman" panose="02020603050405020304" pitchFamily="18" charset="0"/>
                        </a:rPr>
                        <a:t>MariaDB</a:t>
                      </a:r>
                      <a:r>
                        <a:rPr lang="ja-JP" altLang="en-US" sz="1000" kern="100" dirty="0" smtClean="0">
                          <a:solidFill>
                            <a:schemeClr val="tx1"/>
                          </a:solidFill>
                          <a:effectLst/>
                          <a:latin typeface="+mn-ea"/>
                          <a:ea typeface="+mn-ea"/>
                          <a:cs typeface="Times New Roman" panose="02020603050405020304" pitchFamily="18" charset="0"/>
                        </a:rPr>
                        <a:t>の公式リポジトリ</a:t>
                      </a:r>
                      <a:r>
                        <a:rPr lang="en-US" altLang="ja-JP" sz="1000" kern="100" dirty="0" smtClean="0">
                          <a:solidFill>
                            <a:schemeClr val="tx1"/>
                          </a:solidFill>
                          <a:effectLst/>
                          <a:latin typeface="+mn-ea"/>
                          <a:ea typeface="+mn-ea"/>
                          <a:cs typeface="Times New Roman" panose="02020603050405020304" pitchFamily="18" charset="0"/>
                        </a:rPr>
                        <a:t>(</a:t>
                      </a:r>
                      <a:r>
                        <a:rPr lang="en-US" altLang="ja-JP" sz="1000" kern="100" dirty="0" smtClean="0">
                          <a:solidFill>
                            <a:schemeClr val="tx1"/>
                          </a:solidFill>
                          <a:effectLst/>
                          <a:latin typeface="+mn-ea"/>
                          <a:ea typeface="+mn-ea"/>
                          <a:cs typeface="Times New Roman" panose="02020603050405020304" pitchFamily="18" charset="0"/>
                          <a:hlinkClick r:id="rId2"/>
                        </a:rPr>
                        <a:t>https://mariadb.org/</a:t>
                      </a:r>
                      <a:r>
                        <a:rPr lang="en-US" altLang="ja-JP" sz="1000" kern="100" dirty="0" smtClean="0">
                          <a:solidFill>
                            <a:schemeClr val="tx1"/>
                          </a:solidFill>
                          <a:effectLst/>
                          <a:latin typeface="+mn-ea"/>
                          <a:ea typeface="+mn-ea"/>
                          <a:cs typeface="Times New Roman" panose="02020603050405020304" pitchFamily="18" charset="0"/>
                        </a:rPr>
                        <a:t>)</a:t>
                      </a:r>
                      <a:r>
                        <a:rPr lang="ja-JP" altLang="en-US" sz="1000" kern="100" dirty="0" smtClean="0">
                          <a:solidFill>
                            <a:schemeClr val="tx1"/>
                          </a:solidFill>
                          <a:effectLst/>
                          <a:latin typeface="+mn-ea"/>
                          <a:ea typeface="+mn-ea"/>
                          <a:cs typeface="Times New Roman" panose="02020603050405020304" pitchFamily="18" charset="0"/>
                        </a:rPr>
                        <a:t>からインストール</a:t>
                      </a:r>
                      <a:endParaRPr lang="en-US" altLang="ja-JP" sz="1000" kern="100" dirty="0" smtClean="0">
                        <a:solidFill>
                          <a:schemeClr val="tx1"/>
                        </a:solidFill>
                        <a:effectLst/>
                        <a:latin typeface="+mn-ea"/>
                        <a:ea typeface="+mn-ea"/>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lang="en-US" altLang="ja-JP" sz="1000" kern="100" dirty="0" smtClean="0">
                          <a:solidFill>
                            <a:schemeClr val="tx1"/>
                          </a:solidFill>
                          <a:effectLst/>
                          <a:latin typeface="+mn-ea"/>
                          <a:ea typeface="+mn-ea"/>
                          <a:cs typeface="Times New Roman" panose="02020603050405020304" pitchFamily="18" charset="0"/>
                        </a:rPr>
                        <a:t>※</a:t>
                      </a:r>
                      <a:r>
                        <a:rPr lang="en-US" altLang="ja-JP" sz="1000" kern="100" dirty="0" err="1" smtClean="0">
                          <a:solidFill>
                            <a:schemeClr val="tx1"/>
                          </a:solidFill>
                          <a:effectLst/>
                          <a:latin typeface="+mn-ea"/>
                          <a:ea typeface="+mn-ea"/>
                          <a:cs typeface="Times New Roman" panose="02020603050405020304" pitchFamily="18" charset="0"/>
                        </a:rPr>
                        <a:t>linux_os</a:t>
                      </a:r>
                      <a:r>
                        <a:rPr lang="ja-JP" altLang="en-US" sz="1000" kern="100" dirty="0" smtClean="0">
                          <a:solidFill>
                            <a:schemeClr val="tx1"/>
                          </a:solidFill>
                          <a:effectLst/>
                          <a:latin typeface="+mn-ea"/>
                          <a:ea typeface="+mn-ea"/>
                          <a:cs typeface="Times New Roman" panose="02020603050405020304" pitchFamily="18" charset="0"/>
                        </a:rPr>
                        <a:t>が</a:t>
                      </a:r>
                      <a:r>
                        <a:rPr lang="en-US" altLang="ja-JP" sz="1000" kern="100" dirty="0" smtClean="0">
                          <a:solidFill>
                            <a:schemeClr val="tx1"/>
                          </a:solidFill>
                          <a:effectLst/>
                          <a:latin typeface="+mn-ea"/>
                          <a:ea typeface="+mn-ea"/>
                          <a:cs typeface="Times New Roman" panose="02020603050405020304" pitchFamily="18" charset="0"/>
                        </a:rPr>
                        <a:t>CentOS7</a:t>
                      </a:r>
                      <a:r>
                        <a:rPr lang="ja-JP" altLang="en-US" sz="1000" kern="100" dirty="0" smtClean="0">
                          <a:solidFill>
                            <a:schemeClr val="tx1"/>
                          </a:solidFill>
                          <a:effectLst/>
                          <a:latin typeface="+mn-ea"/>
                          <a:ea typeface="+mn-ea"/>
                          <a:cs typeface="Times New Roman" panose="02020603050405020304" pitchFamily="18" charset="0"/>
                        </a:rPr>
                        <a:t>または</a:t>
                      </a:r>
                      <a:r>
                        <a:rPr lang="en-US" altLang="ja-JP" sz="1000" kern="100" dirty="0" smtClean="0">
                          <a:solidFill>
                            <a:schemeClr val="tx1"/>
                          </a:solidFill>
                          <a:effectLst/>
                          <a:latin typeface="+mn-ea"/>
                          <a:ea typeface="+mn-ea"/>
                          <a:cs typeface="Times New Roman" panose="02020603050405020304" pitchFamily="18" charset="0"/>
                        </a:rPr>
                        <a:t>RHEL7</a:t>
                      </a:r>
                      <a:r>
                        <a:rPr lang="ja-JP" altLang="en-US" sz="1000" kern="100" dirty="0" smtClean="0">
                          <a:solidFill>
                            <a:schemeClr val="tx1"/>
                          </a:solidFill>
                          <a:effectLst/>
                          <a:latin typeface="+mn-ea"/>
                          <a:ea typeface="+mn-ea"/>
                          <a:cs typeface="Times New Roman" panose="02020603050405020304" pitchFamily="18" charset="0"/>
                        </a:rPr>
                        <a:t>の場合、本設定に関わらず</a:t>
                      </a:r>
                      <a:r>
                        <a:rPr lang="en-US" altLang="ja-JP" sz="1000" kern="100" dirty="0" err="1" smtClean="0">
                          <a:solidFill>
                            <a:schemeClr val="tx1"/>
                          </a:solidFill>
                          <a:effectLst/>
                          <a:latin typeface="+mn-ea"/>
                          <a:ea typeface="+mn-ea"/>
                          <a:cs typeface="Times New Roman" panose="02020603050405020304" pitchFamily="18" charset="0"/>
                        </a:rPr>
                        <a:t>MariaDB</a:t>
                      </a:r>
                      <a:r>
                        <a:rPr lang="ja-JP" altLang="en-US" sz="1000" kern="100" dirty="0" smtClean="0">
                          <a:solidFill>
                            <a:schemeClr val="tx1"/>
                          </a:solidFill>
                          <a:effectLst/>
                          <a:latin typeface="+mn-ea"/>
                          <a:ea typeface="+mn-ea"/>
                          <a:cs typeface="Times New Roman" panose="02020603050405020304" pitchFamily="18" charset="0"/>
                        </a:rPr>
                        <a:t>の公式リポジトリ</a:t>
                      </a:r>
                      <a:r>
                        <a:rPr lang="en-US" altLang="ja-JP" sz="1000" kern="100" dirty="0" smtClean="0">
                          <a:solidFill>
                            <a:schemeClr val="tx1"/>
                          </a:solidFill>
                          <a:effectLst/>
                          <a:latin typeface="+mn-ea"/>
                          <a:ea typeface="+mn-ea"/>
                          <a:cs typeface="Times New Roman" panose="02020603050405020304" pitchFamily="18" charset="0"/>
                        </a:rPr>
                        <a:t>(</a:t>
                      </a:r>
                      <a:r>
                        <a:rPr lang="en-US" altLang="ja-JP" sz="1000" kern="100" dirty="0" smtClean="0">
                          <a:solidFill>
                            <a:schemeClr val="tx1"/>
                          </a:solidFill>
                          <a:effectLst/>
                          <a:latin typeface="+mn-ea"/>
                          <a:ea typeface="+mn-ea"/>
                          <a:cs typeface="Times New Roman" panose="02020603050405020304" pitchFamily="18" charset="0"/>
                          <a:hlinkClick r:id="rId2"/>
                        </a:rPr>
                        <a:t>https://mariadb.org/</a:t>
                      </a:r>
                      <a:r>
                        <a:rPr lang="en-US" altLang="ja-JP" sz="1000" kern="100" dirty="0" smtClean="0">
                          <a:solidFill>
                            <a:schemeClr val="tx1"/>
                          </a:solidFill>
                          <a:effectLst/>
                          <a:latin typeface="+mn-ea"/>
                          <a:ea typeface="+mn-ea"/>
                          <a:cs typeface="Times New Roman" panose="02020603050405020304" pitchFamily="18" charset="0"/>
                        </a:rPr>
                        <a:t>)</a:t>
                      </a:r>
                      <a:r>
                        <a:rPr lang="ja-JP" altLang="en-US" sz="1000" kern="100" dirty="0" smtClean="0">
                          <a:solidFill>
                            <a:schemeClr val="tx1"/>
                          </a:solidFill>
                          <a:effectLst/>
                          <a:latin typeface="+mn-ea"/>
                          <a:ea typeface="+mn-ea"/>
                          <a:cs typeface="Times New Roman" panose="02020603050405020304" pitchFamily="18" charset="0"/>
                        </a:rPr>
                        <a:t>からインストールされます。</a:t>
                      </a:r>
                      <a:endParaRPr lang="ja-JP" altLang="ja-JP" sz="1000" kern="100" dirty="0" smtClean="0">
                        <a:solidFill>
                          <a:schemeClr val="tx1"/>
                        </a:solidFill>
                        <a:effectLst/>
                        <a:latin typeface="+mn-ea"/>
                        <a:ea typeface="+mn-ea"/>
                        <a:cs typeface="Times New Roman" panose="02020603050405020304" pitchFamily="18" charset="0"/>
                      </a:endParaRPr>
                    </a:p>
                  </a:txBody>
                  <a:tcPr marL="68495" marR="68495" marT="0" marB="0" anchor="ctr">
                    <a:solidFill>
                      <a:srgbClr val="E7E8EA"/>
                    </a:solidFill>
                  </a:tcPr>
                </a:tc>
                <a:extLst>
                  <a:ext uri="{0D108BD9-81ED-4DB2-BD59-A6C34878D82A}">
                    <a16:rowId xmlns:a16="http://schemas.microsoft.com/office/drawing/2014/main" val="788824902"/>
                  </a:ext>
                </a:extLst>
              </a:tr>
            </a:tbl>
          </a:graphicData>
        </a:graphic>
      </p:graphicFrame>
    </p:spTree>
    <p:extLst>
      <p:ext uri="{BB962C8B-B14F-4D97-AF65-F5344CB8AC3E}">
        <p14:creationId xmlns:p14="http://schemas.microsoft.com/office/powerpoint/2010/main" val="136299683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3.8</a:t>
            </a:r>
            <a:r>
              <a:rPr lang="ja-JP" altLang="en-US" dirty="0"/>
              <a:t>　環境構築</a:t>
            </a:r>
            <a:r>
              <a:rPr lang="ja-JP" altLang="en-US" dirty="0" smtClean="0"/>
              <a:t>（</a:t>
            </a:r>
            <a:r>
              <a:rPr lang="en-US" altLang="ja-JP" dirty="0" smtClean="0"/>
              <a:t>3/9</a:t>
            </a:r>
            <a:r>
              <a:rPr lang="ja-JP" altLang="en-US" dirty="0" smtClean="0"/>
              <a:t>）</a:t>
            </a:r>
            <a:endParaRPr kumimoji="1" lang="ja-JP" altLang="en-US" dirty="0"/>
          </a:p>
        </p:txBody>
      </p:sp>
      <p:sp>
        <p:nvSpPr>
          <p:cNvPr id="3" name="コンテンツ プレースホルダー 2"/>
          <p:cNvSpPr>
            <a:spLocks noGrp="1"/>
          </p:cNvSpPr>
          <p:nvPr>
            <p:ph sz="quarter" idx="10"/>
          </p:nvPr>
        </p:nvSpPr>
        <p:spPr>
          <a:xfrm>
            <a:off x="179512" y="836712"/>
            <a:ext cx="8964487" cy="5616476"/>
          </a:xfrm>
        </p:spPr>
        <p:txBody>
          <a:bodyPr>
            <a:normAutofit/>
          </a:bodyPr>
          <a:lstStyle/>
          <a:p>
            <a:pPr lvl="1"/>
            <a:r>
              <a:rPr lang="ja-JP" altLang="en-US" dirty="0" smtClean="0"/>
              <a:t>「</a:t>
            </a:r>
            <a:r>
              <a:rPr lang="en-US" altLang="ja-JP" dirty="0" err="1" smtClean="0"/>
              <a:t>ita_base</a:t>
            </a:r>
            <a:r>
              <a:rPr lang="ja-JP" altLang="en-US" dirty="0" smtClean="0"/>
              <a:t>」から</a:t>
            </a:r>
            <a:r>
              <a:rPr lang="ja-JP" altLang="en-US" dirty="0" smtClean="0"/>
              <a:t>「</a:t>
            </a:r>
            <a:r>
              <a:rPr lang="en-US" altLang="ja-JP" kern="100" dirty="0" err="1" smtClean="0">
                <a:latin typeface="+mn-ea"/>
                <a:cs typeface="Times New Roman" panose="02020603050405020304" pitchFamily="18" charset="0"/>
              </a:rPr>
              <a:t>cicd_for_iac</a:t>
            </a:r>
            <a:r>
              <a:rPr lang="ja-JP" altLang="en-US" dirty="0" smtClean="0"/>
              <a:t>」</a:t>
            </a:r>
            <a:r>
              <a:rPr lang="ja-JP" altLang="en-US" dirty="0" smtClean="0"/>
              <a:t>までの項目は</a:t>
            </a:r>
            <a:r>
              <a:rPr lang="en-US" altLang="ja-JP" dirty="0" smtClean="0"/>
              <a:t>ITA</a:t>
            </a:r>
            <a:r>
              <a:rPr lang="ja-JP" altLang="en-US" dirty="0" smtClean="0"/>
              <a:t>本体や機能、連携ドライバのインストール設定の項目です。インストールする場合は設定値を「</a:t>
            </a:r>
            <a:r>
              <a:rPr lang="en-US" altLang="ja-JP" dirty="0" smtClean="0"/>
              <a:t>yes</a:t>
            </a:r>
            <a:r>
              <a:rPr lang="ja-JP" altLang="en-US" dirty="0" smtClean="0"/>
              <a:t>」、インストールしない場合は「</a:t>
            </a:r>
            <a:r>
              <a:rPr lang="en-US" altLang="ja-JP" dirty="0" smtClean="0"/>
              <a:t>no</a:t>
            </a:r>
            <a:r>
              <a:rPr lang="ja-JP" altLang="en-US" dirty="0" smtClean="0"/>
              <a:t>」としてください。</a:t>
            </a:r>
            <a:endParaRPr lang="en-US" altLang="ja-JP" dirty="0" smtClean="0"/>
          </a:p>
          <a:p>
            <a:pPr marL="180000" lvl="1" indent="0">
              <a:buNone/>
            </a:pPr>
            <a:endParaRPr lang="en-US" altLang="ja-JP" sz="800" kern="100" dirty="0" smtClean="0">
              <a:latin typeface="+mn-ea"/>
              <a:cs typeface="Times New Roman" panose="02020603050405020304" pitchFamily="18" charset="0"/>
            </a:endParaRPr>
          </a:p>
          <a:p>
            <a:pPr lvl="2"/>
            <a:r>
              <a:rPr lang="ja-JP" altLang="en-US" dirty="0" smtClean="0"/>
              <a:t>アンサーファイル（</a:t>
            </a:r>
            <a:r>
              <a:rPr lang="en-US" altLang="ja-JP" dirty="0" smtClean="0"/>
              <a:t>ita_answers.txt</a:t>
            </a:r>
            <a:r>
              <a:rPr lang="ja-JP" altLang="en-US" dirty="0" smtClean="0"/>
              <a:t>）の</a:t>
            </a:r>
            <a:r>
              <a:rPr lang="ja-JP" altLang="en-US" dirty="0"/>
              <a:t>項目一覧</a:t>
            </a:r>
            <a:r>
              <a:rPr lang="ja-JP" altLang="en-US" dirty="0" smtClean="0"/>
              <a:t>（</a:t>
            </a:r>
            <a:r>
              <a:rPr lang="en-US" altLang="ja-JP" dirty="0" smtClean="0"/>
              <a:t>2/2</a:t>
            </a:r>
            <a:r>
              <a:rPr lang="ja-JP" altLang="en-US" dirty="0"/>
              <a:t>）</a:t>
            </a:r>
            <a:r>
              <a:rPr lang="en-US" altLang="ja-JP" dirty="0"/>
              <a:t/>
            </a:r>
            <a:br>
              <a:rPr lang="en-US" altLang="ja-JP" dirty="0"/>
            </a:br>
            <a:r>
              <a:rPr lang="en-US" altLang="ja-JP" dirty="0" smtClean="0"/>
              <a:t/>
            </a:r>
            <a:br>
              <a:rPr lang="en-US" altLang="ja-JP" dirty="0" smtClean="0"/>
            </a:br>
            <a:r>
              <a:rPr lang="en-US" altLang="ja-JP" dirty="0" smtClean="0"/>
              <a:t/>
            </a:r>
            <a:br>
              <a:rPr lang="en-US" altLang="ja-JP" dirty="0" smtClean="0"/>
            </a:br>
            <a:endParaRPr lang="en-US" altLang="ja-JP" dirty="0" smtClean="0"/>
          </a:p>
          <a:p>
            <a:endParaRPr lang="en-US" altLang="ja-JP" dirty="0" smtClean="0"/>
          </a:p>
          <a:p>
            <a:pPr lvl="1"/>
            <a:endParaRPr lang="en-US" altLang="ja-JP" dirty="0" smtClean="0"/>
          </a:p>
        </p:txBody>
      </p:sp>
      <p:graphicFrame>
        <p:nvGraphicFramePr>
          <p:cNvPr id="4" name="表 3"/>
          <p:cNvGraphicFramePr>
            <a:graphicFrameLocks noGrp="1"/>
          </p:cNvGraphicFramePr>
          <p:nvPr>
            <p:extLst>
              <p:ext uri="{D42A27DB-BD31-4B8C-83A1-F6EECF244321}">
                <p14:modId xmlns:p14="http://schemas.microsoft.com/office/powerpoint/2010/main" val="410508369"/>
              </p:ext>
            </p:extLst>
          </p:nvPr>
        </p:nvGraphicFramePr>
        <p:xfrm>
          <a:off x="539440" y="2074508"/>
          <a:ext cx="8424074" cy="4460761"/>
        </p:xfrm>
        <a:graphic>
          <a:graphicData uri="http://schemas.openxmlformats.org/drawingml/2006/table">
            <a:tbl>
              <a:tblPr firstRow="1" firstCol="1" bandRow="1">
                <a:tableStyleId>{93296810-A885-4BE3-A3E7-6D5BEEA58F35}</a:tableStyleId>
              </a:tblPr>
              <a:tblGrid>
                <a:gridCol w="1440200">
                  <a:extLst>
                    <a:ext uri="{9D8B030D-6E8A-4147-A177-3AD203B41FA5}">
                      <a16:colId xmlns:a16="http://schemas.microsoft.com/office/drawing/2014/main" val="20000"/>
                    </a:ext>
                  </a:extLst>
                </a:gridCol>
                <a:gridCol w="792110">
                  <a:extLst>
                    <a:ext uri="{9D8B030D-6E8A-4147-A177-3AD203B41FA5}">
                      <a16:colId xmlns:a16="http://schemas.microsoft.com/office/drawing/2014/main" val="3227805427"/>
                    </a:ext>
                  </a:extLst>
                </a:gridCol>
                <a:gridCol w="1800250">
                  <a:extLst>
                    <a:ext uri="{9D8B030D-6E8A-4147-A177-3AD203B41FA5}">
                      <a16:colId xmlns:a16="http://schemas.microsoft.com/office/drawing/2014/main" val="20002"/>
                    </a:ext>
                  </a:extLst>
                </a:gridCol>
                <a:gridCol w="4391514">
                  <a:extLst>
                    <a:ext uri="{9D8B030D-6E8A-4147-A177-3AD203B41FA5}">
                      <a16:colId xmlns:a16="http://schemas.microsoft.com/office/drawing/2014/main" val="20003"/>
                    </a:ext>
                  </a:extLst>
                </a:gridCol>
              </a:tblGrid>
              <a:tr h="339527">
                <a:tc>
                  <a:txBody>
                    <a:bodyPr/>
                    <a:lstStyle/>
                    <a:p>
                      <a:pPr algn="ctr">
                        <a:spcAft>
                          <a:spcPts val="0"/>
                        </a:spcAft>
                      </a:pPr>
                      <a:r>
                        <a:rPr lang="ja-JP" sz="1100" kern="100" dirty="0">
                          <a:effectLst/>
                        </a:rPr>
                        <a:t>種目</a:t>
                      </a:r>
                      <a:endParaRPr lang="ja-JP" sz="11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tc>
                <a:tc>
                  <a:txBody>
                    <a:bodyPr/>
                    <a:lstStyle/>
                    <a:p>
                      <a:pPr algn="ctr">
                        <a:spcAft>
                          <a:spcPts val="0"/>
                        </a:spcAft>
                      </a:pPr>
                      <a:r>
                        <a:rPr lang="ja-JP" altLang="en-US" sz="1100" kern="100" dirty="0" smtClean="0">
                          <a:effectLst/>
                        </a:rPr>
                        <a:t>必須</a:t>
                      </a:r>
                      <a:endParaRPr lang="ja-JP" sz="1100" kern="100" dirty="0">
                        <a:effectLst/>
                        <a:latin typeface="+mn-ea"/>
                        <a:ea typeface="+mn-ea"/>
                        <a:cs typeface="Times New Roman" panose="02020603050405020304" pitchFamily="18" charset="0"/>
                      </a:endParaRPr>
                    </a:p>
                  </a:txBody>
                  <a:tcPr marL="68495" marR="68495" marT="0" marB="0" anchor="ctr"/>
                </a:tc>
                <a:tc>
                  <a:txBody>
                    <a:bodyPr/>
                    <a:lstStyle/>
                    <a:p>
                      <a:pPr algn="ctr">
                        <a:spcAft>
                          <a:spcPts val="0"/>
                        </a:spcAft>
                      </a:pPr>
                      <a:r>
                        <a:rPr lang="ja-JP" sz="1100" kern="100" dirty="0">
                          <a:effectLst/>
                        </a:rPr>
                        <a:t>初期値</a:t>
                      </a:r>
                      <a:endParaRPr lang="ja-JP" sz="11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tc>
                <a:tc>
                  <a:txBody>
                    <a:bodyPr/>
                    <a:lstStyle/>
                    <a:p>
                      <a:pPr algn="ctr">
                        <a:spcAft>
                          <a:spcPts val="0"/>
                        </a:spcAft>
                      </a:pPr>
                      <a:r>
                        <a:rPr lang="ja-JP" sz="1100" kern="100" dirty="0">
                          <a:effectLst/>
                        </a:rPr>
                        <a:t>説明</a:t>
                      </a:r>
                      <a:endParaRPr lang="ja-JP" sz="11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tc>
                <a:extLst>
                  <a:ext uri="{0D108BD9-81ED-4DB2-BD59-A6C34878D82A}">
                    <a16:rowId xmlns:a16="http://schemas.microsoft.com/office/drawing/2014/main" val="10000"/>
                  </a:ext>
                </a:extLst>
              </a:tr>
              <a:tr h="255814">
                <a:tc>
                  <a:txBody>
                    <a:bodyPr/>
                    <a:lstStyle/>
                    <a:p>
                      <a:pPr algn="just">
                        <a:lnSpc>
                          <a:spcPct val="150000"/>
                        </a:lnSpc>
                        <a:spcAft>
                          <a:spcPts val="0"/>
                        </a:spcAft>
                      </a:pPr>
                      <a:r>
                        <a:rPr lang="en-US" sz="1000" kern="100" dirty="0">
                          <a:effectLst/>
                        </a:rPr>
                        <a:t>db_root_password</a:t>
                      </a:r>
                      <a:endParaRPr lang="ja-JP" sz="1000" kern="100" dirty="0">
                        <a:effectLst/>
                        <a:latin typeface="+mn-ea"/>
                        <a:ea typeface="+mn-ea"/>
                        <a:cs typeface="Times New Roman" panose="02020603050405020304" pitchFamily="18" charset="0"/>
                      </a:endParaRPr>
                    </a:p>
                  </a:txBody>
                  <a:tcPr marL="68495" marR="68495" marT="0" marB="0" anchor="ct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ja-JP" altLang="en-US" sz="1000" kern="100" dirty="0" smtClean="0">
                          <a:effectLst/>
                        </a:rPr>
                        <a:t>○</a:t>
                      </a:r>
                      <a:endParaRPr lang="ja-JP" altLang="ja-JP" sz="1000" kern="100" dirty="0" smtClean="0">
                        <a:effectLst/>
                        <a:latin typeface="+mn-ea"/>
                        <a:ea typeface="+mn-ea"/>
                        <a:cs typeface="Times New Roman" panose="02020603050405020304" pitchFamily="18" charset="0"/>
                      </a:endParaRPr>
                    </a:p>
                  </a:txBody>
                  <a:tcPr marL="68495" marR="68495" marT="0" marB="0" anchor="ctr"/>
                </a:tc>
                <a:tc>
                  <a:txBody>
                    <a:bodyPr/>
                    <a:lstStyle/>
                    <a:p>
                      <a:pPr algn="ctr">
                        <a:lnSpc>
                          <a:spcPct val="150000"/>
                        </a:lnSpc>
                        <a:spcAft>
                          <a:spcPts val="0"/>
                        </a:spcAft>
                      </a:pPr>
                      <a:r>
                        <a:rPr lang="ja-JP" sz="1000" kern="100" dirty="0">
                          <a:effectLst/>
                        </a:rPr>
                        <a:t>－</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tc>
                <a:tc>
                  <a:txBody>
                    <a:bodyPr/>
                    <a:lstStyle/>
                    <a:p>
                      <a:pPr algn="just">
                        <a:lnSpc>
                          <a:spcPct val="150000"/>
                        </a:lnSpc>
                        <a:spcAft>
                          <a:spcPts val="0"/>
                        </a:spcAft>
                      </a:pPr>
                      <a:r>
                        <a:rPr lang="en-US" sz="1000" kern="100" dirty="0" smtClean="0">
                          <a:effectLst/>
                        </a:rPr>
                        <a:t>MariaDB</a:t>
                      </a:r>
                      <a:r>
                        <a:rPr lang="ja-JP" sz="1000" kern="100" dirty="0" smtClean="0">
                          <a:effectLst/>
                        </a:rPr>
                        <a:t>の</a:t>
                      </a:r>
                      <a:r>
                        <a:rPr lang="en-US" sz="1000" kern="100" dirty="0">
                          <a:effectLst/>
                        </a:rPr>
                        <a:t>root</a:t>
                      </a:r>
                      <a:r>
                        <a:rPr lang="ja-JP" sz="1000" kern="100" dirty="0">
                          <a:effectLst/>
                        </a:rPr>
                        <a:t>パスワード</a:t>
                      </a:r>
                      <a:endParaRPr lang="ja-JP" sz="1000" kern="100" dirty="0">
                        <a:solidFill>
                          <a:schemeClr val="tx1"/>
                        </a:solidFill>
                        <a:effectLst/>
                        <a:latin typeface="+mn-lt"/>
                        <a:ea typeface="ＭＳ 明朝" panose="02020609040205080304" pitchFamily="17" charset="-128"/>
                        <a:cs typeface="Times New Roman" panose="02020603050405020304" pitchFamily="18" charset="0"/>
                      </a:endParaRPr>
                    </a:p>
                  </a:txBody>
                  <a:tcPr marL="68495" marR="68495" marT="0" marB="0" anchor="ctr"/>
                </a:tc>
                <a:extLst>
                  <a:ext uri="{0D108BD9-81ED-4DB2-BD59-A6C34878D82A}">
                    <a16:rowId xmlns:a16="http://schemas.microsoft.com/office/drawing/2014/main" val="1720236202"/>
                  </a:ext>
                </a:extLst>
              </a:tr>
              <a:tr h="255814">
                <a:tc>
                  <a:txBody>
                    <a:bodyPr/>
                    <a:lstStyle/>
                    <a:p>
                      <a:pPr algn="just">
                        <a:lnSpc>
                          <a:spcPct val="150000"/>
                        </a:lnSpc>
                        <a:spcAft>
                          <a:spcPts val="0"/>
                        </a:spcAft>
                      </a:pPr>
                      <a:r>
                        <a:rPr lang="en-US" sz="1000" kern="100" dirty="0">
                          <a:effectLst/>
                        </a:rPr>
                        <a:t>db_name</a:t>
                      </a:r>
                      <a:endParaRPr lang="ja-JP" sz="1000" kern="100" dirty="0">
                        <a:effectLst/>
                        <a:latin typeface="+mn-ea"/>
                        <a:ea typeface="+mn-ea"/>
                        <a:cs typeface="Times New Roman" panose="02020603050405020304" pitchFamily="18" charset="0"/>
                      </a:endParaRPr>
                    </a:p>
                  </a:txBody>
                  <a:tcPr marL="68495" marR="68495" marT="0" marB="0" anchor="ct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ja-JP" altLang="en-US" sz="1000" kern="100" dirty="0" smtClean="0">
                          <a:effectLst/>
                        </a:rPr>
                        <a:t>○</a:t>
                      </a:r>
                      <a:endParaRPr lang="ja-JP" altLang="ja-JP" sz="1000" kern="100" dirty="0" smtClean="0">
                        <a:effectLst/>
                        <a:latin typeface="+mn-ea"/>
                        <a:ea typeface="+mn-ea"/>
                        <a:cs typeface="Times New Roman" panose="02020603050405020304" pitchFamily="18" charset="0"/>
                      </a:endParaRPr>
                    </a:p>
                  </a:txBody>
                  <a:tcPr marL="68495" marR="68495" marT="0" marB="0" anchor="ctr"/>
                </a:tc>
                <a:tc>
                  <a:txBody>
                    <a:bodyPr/>
                    <a:lstStyle/>
                    <a:p>
                      <a:pPr algn="ctr">
                        <a:lnSpc>
                          <a:spcPct val="150000"/>
                        </a:lnSpc>
                        <a:spcAft>
                          <a:spcPts val="0"/>
                        </a:spcAft>
                      </a:pPr>
                      <a:r>
                        <a:rPr lang="ja-JP" sz="1000" kern="100" dirty="0">
                          <a:effectLst/>
                        </a:rPr>
                        <a:t>－</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tc>
                <a:tc>
                  <a:txBody>
                    <a:bodyPr/>
                    <a:lstStyle/>
                    <a:p>
                      <a:pPr algn="just">
                        <a:lnSpc>
                          <a:spcPct val="150000"/>
                        </a:lnSpc>
                        <a:spcAft>
                          <a:spcPts val="0"/>
                        </a:spcAft>
                      </a:pPr>
                      <a:r>
                        <a:rPr kumimoji="0" lang="en-US" altLang="ja-JP" sz="1000" kern="100" dirty="0" smtClean="0"/>
                        <a:t>MariaDB</a:t>
                      </a:r>
                      <a:r>
                        <a:rPr lang="ja-JP" sz="1000" kern="100" dirty="0" smtClean="0">
                          <a:effectLst/>
                        </a:rPr>
                        <a:t>の</a:t>
                      </a:r>
                      <a:r>
                        <a:rPr lang="en-US" sz="1000" kern="100" dirty="0">
                          <a:effectLst/>
                        </a:rPr>
                        <a:t>DB</a:t>
                      </a:r>
                      <a:r>
                        <a:rPr lang="ja-JP" sz="1000" kern="100" dirty="0">
                          <a:effectLst/>
                        </a:rPr>
                        <a:t>名</a:t>
                      </a:r>
                      <a:endParaRPr lang="ja-JP" sz="1000" kern="100" dirty="0">
                        <a:solidFill>
                          <a:schemeClr val="tx1"/>
                        </a:solidFill>
                        <a:effectLst/>
                        <a:latin typeface="+mn-lt"/>
                        <a:ea typeface="ＭＳ 明朝" panose="02020609040205080304" pitchFamily="17" charset="-128"/>
                        <a:cs typeface="Times New Roman" panose="02020603050405020304" pitchFamily="18" charset="0"/>
                      </a:endParaRPr>
                    </a:p>
                  </a:txBody>
                  <a:tcPr marL="68495" marR="68495" marT="0" marB="0" anchor="ctr"/>
                </a:tc>
                <a:extLst>
                  <a:ext uri="{0D108BD9-81ED-4DB2-BD59-A6C34878D82A}">
                    <a16:rowId xmlns:a16="http://schemas.microsoft.com/office/drawing/2014/main" val="3122761527"/>
                  </a:ext>
                </a:extLst>
              </a:tr>
              <a:tr h="255814">
                <a:tc>
                  <a:txBody>
                    <a:bodyPr/>
                    <a:lstStyle/>
                    <a:p>
                      <a:pPr algn="just">
                        <a:lnSpc>
                          <a:spcPct val="150000"/>
                        </a:lnSpc>
                        <a:spcAft>
                          <a:spcPts val="0"/>
                        </a:spcAft>
                      </a:pPr>
                      <a:r>
                        <a:rPr lang="en-US" sz="1000" kern="100" dirty="0">
                          <a:effectLst/>
                        </a:rPr>
                        <a:t>db_username</a:t>
                      </a:r>
                      <a:endParaRPr lang="ja-JP" sz="1000" kern="100" dirty="0">
                        <a:effectLst/>
                        <a:latin typeface="+mn-ea"/>
                        <a:ea typeface="+mn-ea"/>
                        <a:cs typeface="Times New Roman" panose="02020603050405020304" pitchFamily="18" charset="0"/>
                      </a:endParaRPr>
                    </a:p>
                  </a:txBody>
                  <a:tcPr marL="68495" marR="68495" marT="0" marB="0" anchor="ct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ja-JP" altLang="en-US" sz="1000" kern="100" dirty="0" smtClean="0">
                          <a:effectLst/>
                        </a:rPr>
                        <a:t>○</a:t>
                      </a:r>
                      <a:endParaRPr lang="ja-JP" altLang="ja-JP" sz="1000" kern="100" dirty="0" smtClean="0">
                        <a:effectLst/>
                        <a:latin typeface="+mn-ea"/>
                        <a:ea typeface="+mn-ea"/>
                        <a:cs typeface="Times New Roman" panose="02020603050405020304" pitchFamily="18" charset="0"/>
                      </a:endParaRPr>
                    </a:p>
                  </a:txBody>
                  <a:tcPr marL="68495" marR="68495" marT="0" marB="0" anchor="ctr"/>
                </a:tc>
                <a:tc>
                  <a:txBody>
                    <a:bodyPr/>
                    <a:lstStyle/>
                    <a:p>
                      <a:pPr algn="ctr">
                        <a:lnSpc>
                          <a:spcPct val="150000"/>
                        </a:lnSpc>
                        <a:spcAft>
                          <a:spcPts val="0"/>
                        </a:spcAft>
                      </a:pPr>
                      <a:r>
                        <a:rPr lang="ja-JP" sz="1000" kern="100" dirty="0">
                          <a:effectLst/>
                        </a:rPr>
                        <a:t>－</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tc>
                <a:tc>
                  <a:txBody>
                    <a:bodyPr/>
                    <a:lstStyle/>
                    <a:p>
                      <a:pPr algn="just">
                        <a:lnSpc>
                          <a:spcPct val="150000"/>
                        </a:lnSpc>
                        <a:spcAft>
                          <a:spcPts val="0"/>
                        </a:spcAft>
                      </a:pPr>
                      <a:r>
                        <a:rPr kumimoji="0" lang="en-US" altLang="ja-JP" sz="1000" kern="100" dirty="0" smtClean="0"/>
                        <a:t>MariaDB</a:t>
                      </a:r>
                      <a:r>
                        <a:rPr lang="ja-JP" sz="1000" kern="100" dirty="0" smtClean="0">
                          <a:effectLst/>
                        </a:rPr>
                        <a:t>の</a:t>
                      </a:r>
                      <a:r>
                        <a:rPr lang="en-US" sz="1000" kern="100" dirty="0">
                          <a:effectLst/>
                        </a:rPr>
                        <a:t>DB</a:t>
                      </a:r>
                      <a:r>
                        <a:rPr lang="ja-JP" sz="1000" kern="100" dirty="0">
                          <a:effectLst/>
                        </a:rPr>
                        <a:t>ユーザー名</a:t>
                      </a:r>
                      <a:endParaRPr lang="ja-JP" sz="1000" kern="100" dirty="0">
                        <a:solidFill>
                          <a:schemeClr val="tx1"/>
                        </a:solidFill>
                        <a:effectLst/>
                        <a:latin typeface="+mn-lt"/>
                        <a:ea typeface="ＭＳ 明朝" panose="02020609040205080304" pitchFamily="17" charset="-128"/>
                        <a:cs typeface="Times New Roman" panose="02020603050405020304" pitchFamily="18" charset="0"/>
                      </a:endParaRPr>
                    </a:p>
                  </a:txBody>
                  <a:tcPr marL="68495" marR="68495" marT="0" marB="0" anchor="ctr"/>
                </a:tc>
                <a:extLst>
                  <a:ext uri="{0D108BD9-81ED-4DB2-BD59-A6C34878D82A}">
                    <a16:rowId xmlns:a16="http://schemas.microsoft.com/office/drawing/2014/main" val="2444216763"/>
                  </a:ext>
                </a:extLst>
              </a:tr>
              <a:tr h="255814">
                <a:tc>
                  <a:txBody>
                    <a:bodyPr/>
                    <a:lstStyle/>
                    <a:p>
                      <a:pPr algn="just">
                        <a:lnSpc>
                          <a:spcPct val="150000"/>
                        </a:lnSpc>
                        <a:spcAft>
                          <a:spcPts val="0"/>
                        </a:spcAft>
                      </a:pPr>
                      <a:r>
                        <a:rPr lang="en-US" sz="1000" kern="100" dirty="0">
                          <a:effectLst/>
                        </a:rPr>
                        <a:t>db_password</a:t>
                      </a:r>
                      <a:endParaRPr lang="ja-JP" sz="1000" kern="100" dirty="0">
                        <a:effectLst/>
                        <a:latin typeface="+mn-ea"/>
                        <a:ea typeface="+mn-ea"/>
                        <a:cs typeface="Times New Roman" panose="02020603050405020304" pitchFamily="18" charset="0"/>
                      </a:endParaRPr>
                    </a:p>
                  </a:txBody>
                  <a:tcPr marL="68495" marR="68495" marT="0" marB="0" anchor="ct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ja-JP" altLang="en-US" sz="1000" kern="100" dirty="0" smtClean="0">
                          <a:effectLst/>
                        </a:rPr>
                        <a:t>○</a:t>
                      </a:r>
                      <a:endParaRPr lang="ja-JP" altLang="ja-JP" sz="1000" kern="100" dirty="0" smtClean="0">
                        <a:effectLst/>
                        <a:latin typeface="+mn-ea"/>
                        <a:ea typeface="+mn-ea"/>
                        <a:cs typeface="Times New Roman" panose="02020603050405020304" pitchFamily="18" charset="0"/>
                      </a:endParaRPr>
                    </a:p>
                  </a:txBody>
                  <a:tcPr marL="68495" marR="68495" marT="0" marB="0" anchor="ctr"/>
                </a:tc>
                <a:tc>
                  <a:txBody>
                    <a:bodyPr/>
                    <a:lstStyle/>
                    <a:p>
                      <a:pPr algn="ctr">
                        <a:lnSpc>
                          <a:spcPct val="150000"/>
                        </a:lnSpc>
                        <a:spcAft>
                          <a:spcPts val="0"/>
                        </a:spcAft>
                      </a:pPr>
                      <a:r>
                        <a:rPr lang="ja-JP" sz="1000" kern="100" dirty="0">
                          <a:effectLst/>
                        </a:rPr>
                        <a:t>－</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tc>
                <a:tc>
                  <a:txBody>
                    <a:bodyPr/>
                    <a:lstStyle/>
                    <a:p>
                      <a:pPr algn="just">
                        <a:lnSpc>
                          <a:spcPct val="150000"/>
                        </a:lnSpc>
                        <a:spcAft>
                          <a:spcPts val="0"/>
                        </a:spcAft>
                      </a:pPr>
                      <a:r>
                        <a:rPr kumimoji="0" lang="en-US" altLang="ja-JP" sz="1000" kern="100" dirty="0" smtClean="0"/>
                        <a:t>MariaDB</a:t>
                      </a:r>
                      <a:r>
                        <a:rPr lang="ja-JP" sz="1000" kern="100" dirty="0" smtClean="0">
                          <a:effectLst/>
                        </a:rPr>
                        <a:t>の</a:t>
                      </a:r>
                      <a:r>
                        <a:rPr lang="en-US" sz="1000" kern="100" dirty="0">
                          <a:effectLst/>
                        </a:rPr>
                        <a:t>DB</a:t>
                      </a:r>
                      <a:r>
                        <a:rPr lang="ja-JP" sz="1000" kern="100" dirty="0">
                          <a:effectLst/>
                        </a:rPr>
                        <a:t>パスワード</a:t>
                      </a:r>
                      <a:endParaRPr lang="ja-JP" sz="1000" kern="100" dirty="0">
                        <a:solidFill>
                          <a:schemeClr val="tx1"/>
                        </a:solidFill>
                        <a:effectLst/>
                        <a:latin typeface="+mn-lt"/>
                        <a:ea typeface="ＭＳ 明朝" panose="02020609040205080304" pitchFamily="17" charset="-128"/>
                        <a:cs typeface="Times New Roman" panose="02020603050405020304" pitchFamily="18" charset="0"/>
                      </a:endParaRPr>
                    </a:p>
                  </a:txBody>
                  <a:tcPr marL="68495" marR="68495" marT="0" marB="0" anchor="ctr"/>
                </a:tc>
                <a:extLst>
                  <a:ext uri="{0D108BD9-81ED-4DB2-BD59-A6C34878D82A}">
                    <a16:rowId xmlns:a16="http://schemas.microsoft.com/office/drawing/2014/main" val="3032473550"/>
                  </a:ext>
                </a:extLst>
              </a:tr>
              <a:tr h="255814">
                <a:tc>
                  <a:txBody>
                    <a:bodyPr/>
                    <a:lstStyle/>
                    <a:p>
                      <a:pPr algn="just">
                        <a:lnSpc>
                          <a:spcPct val="150000"/>
                        </a:lnSpc>
                        <a:spcAft>
                          <a:spcPts val="0"/>
                        </a:spcAft>
                      </a:pPr>
                      <a:r>
                        <a:rPr lang="en-US" sz="1000" kern="100" dirty="0">
                          <a:effectLst/>
                        </a:rPr>
                        <a:t>ita_base</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tc>
                <a:tc>
                  <a:txBody>
                    <a:bodyPr/>
                    <a:lstStyle/>
                    <a:p>
                      <a:pPr algn="ctr">
                        <a:lnSpc>
                          <a:spcPct val="150000"/>
                        </a:lnSpc>
                        <a:spcAft>
                          <a:spcPts val="0"/>
                        </a:spcAft>
                      </a:pPr>
                      <a:r>
                        <a:rPr lang="ja-JP" altLang="en-US" sz="1000" kern="100" dirty="0" smtClean="0">
                          <a:effectLst/>
                        </a:rPr>
                        <a:t>○</a:t>
                      </a:r>
                      <a:endParaRPr lang="ja-JP" sz="1000" kern="100" dirty="0">
                        <a:effectLst/>
                        <a:latin typeface="+mn-ea"/>
                        <a:ea typeface="+mn-ea"/>
                        <a:cs typeface="Times New Roman" panose="02020603050405020304" pitchFamily="18" charset="0"/>
                      </a:endParaRPr>
                    </a:p>
                  </a:txBody>
                  <a:tcPr marL="68495" marR="68495" marT="0" marB="0" anchor="ctr"/>
                </a:tc>
                <a:tc>
                  <a:txBody>
                    <a:bodyPr/>
                    <a:lstStyle/>
                    <a:p>
                      <a:pPr algn="ctr">
                        <a:lnSpc>
                          <a:spcPct val="150000"/>
                        </a:lnSpc>
                        <a:spcAft>
                          <a:spcPts val="0"/>
                        </a:spcAft>
                      </a:pPr>
                      <a:r>
                        <a:rPr lang="en-US" sz="1000" kern="100" dirty="0">
                          <a:effectLst/>
                        </a:rPr>
                        <a:t>yes</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tc>
                <a:tc>
                  <a:txBody>
                    <a:bodyPr/>
                    <a:lstStyle/>
                    <a:p>
                      <a:pPr algn="just">
                        <a:lnSpc>
                          <a:spcPct val="150000"/>
                        </a:lnSpc>
                        <a:spcAft>
                          <a:spcPts val="0"/>
                        </a:spcAft>
                      </a:pPr>
                      <a:r>
                        <a:rPr lang="en-US" sz="1000" kern="100" dirty="0" smtClean="0">
                          <a:effectLst/>
                        </a:rPr>
                        <a:t>ITA</a:t>
                      </a:r>
                      <a:r>
                        <a:rPr lang="ja-JP" sz="1000" kern="100" dirty="0" smtClean="0">
                          <a:effectLst/>
                        </a:rPr>
                        <a:t>本体</a:t>
                      </a:r>
                      <a:r>
                        <a:rPr lang="ja-JP" sz="1000" kern="100" dirty="0">
                          <a:effectLst/>
                        </a:rPr>
                        <a:t>のインストール（</a:t>
                      </a:r>
                      <a:r>
                        <a:rPr lang="en-US" sz="1000" kern="100" dirty="0">
                          <a:effectLst/>
                        </a:rPr>
                        <a:t>”yes”</a:t>
                      </a:r>
                      <a:r>
                        <a:rPr lang="ja-JP" sz="1000" kern="100" dirty="0">
                          <a:effectLst/>
                        </a:rPr>
                        <a:t>のみ）</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tc>
                <a:extLst>
                  <a:ext uri="{0D108BD9-81ED-4DB2-BD59-A6C34878D82A}">
                    <a16:rowId xmlns:a16="http://schemas.microsoft.com/office/drawing/2014/main" val="10009"/>
                  </a:ext>
                </a:extLst>
              </a:tr>
              <a:tr h="255814">
                <a:tc>
                  <a:txBody>
                    <a:bodyPr/>
                    <a:lstStyle/>
                    <a:p>
                      <a:pPr algn="just">
                        <a:lnSpc>
                          <a:spcPct val="150000"/>
                        </a:lnSpc>
                        <a:spcAft>
                          <a:spcPts val="0"/>
                        </a:spcAft>
                      </a:pPr>
                      <a:r>
                        <a:rPr lang="en-US" sz="1000" kern="100" dirty="0">
                          <a:effectLst/>
                        </a:rPr>
                        <a:t>create_param</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tc>
                <a:tc>
                  <a:txBody>
                    <a:bodyPr/>
                    <a:lstStyle/>
                    <a:p>
                      <a:pPr algn="ctr">
                        <a:lnSpc>
                          <a:spcPct val="150000"/>
                        </a:lnSpc>
                        <a:spcAft>
                          <a:spcPts val="0"/>
                        </a:spcAft>
                      </a:pPr>
                      <a:r>
                        <a:rPr lang="ja-JP" altLang="en-US" sz="1000" kern="100" dirty="0" smtClean="0">
                          <a:effectLst/>
                        </a:rPr>
                        <a:t>○</a:t>
                      </a:r>
                      <a:endParaRPr lang="ja-JP" sz="1000" kern="100" dirty="0">
                        <a:effectLst/>
                        <a:latin typeface="+mn-ea"/>
                        <a:ea typeface="+mn-ea"/>
                        <a:cs typeface="Times New Roman" panose="02020603050405020304" pitchFamily="18" charset="0"/>
                      </a:endParaRPr>
                    </a:p>
                  </a:txBody>
                  <a:tcPr marL="68495" marR="68495" marT="0" marB="0" anchor="ctr"/>
                </a:tc>
                <a:tc>
                  <a:txBody>
                    <a:bodyPr/>
                    <a:lstStyle/>
                    <a:p>
                      <a:pPr algn="ctr">
                        <a:lnSpc>
                          <a:spcPct val="150000"/>
                        </a:lnSpc>
                        <a:spcAft>
                          <a:spcPts val="0"/>
                        </a:spcAft>
                      </a:pPr>
                      <a:r>
                        <a:rPr lang="en-US" sz="1000" kern="100" dirty="0">
                          <a:effectLst/>
                        </a:rPr>
                        <a:t>yes</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tc>
                <a:tc>
                  <a:txBody>
                    <a:bodyPr/>
                    <a:lstStyle/>
                    <a:p>
                      <a:pPr algn="just">
                        <a:lnSpc>
                          <a:spcPct val="150000"/>
                        </a:lnSpc>
                        <a:spcAft>
                          <a:spcPts val="0"/>
                        </a:spcAft>
                      </a:pPr>
                      <a:r>
                        <a:rPr lang="ja-JP" altLang="en-US" sz="1000" kern="100" dirty="0" smtClean="0">
                          <a:effectLst/>
                        </a:rPr>
                        <a:t>メニュー</a:t>
                      </a:r>
                      <a:r>
                        <a:rPr lang="ja-JP" sz="1000" kern="100" dirty="0" smtClean="0">
                          <a:effectLst/>
                        </a:rPr>
                        <a:t>作成</a:t>
                      </a:r>
                      <a:r>
                        <a:rPr lang="ja-JP" sz="1000" kern="100" dirty="0">
                          <a:effectLst/>
                        </a:rPr>
                        <a:t>機能のインストール有無指定</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tc>
                <a:extLst>
                  <a:ext uri="{0D108BD9-81ED-4DB2-BD59-A6C34878D82A}">
                    <a16:rowId xmlns:a16="http://schemas.microsoft.com/office/drawing/2014/main" val="10011"/>
                  </a:ext>
                </a:extLst>
              </a:tr>
              <a:tr h="255814">
                <a:tc>
                  <a:txBody>
                    <a:bodyPr/>
                    <a:lstStyle/>
                    <a:p>
                      <a:pPr algn="just">
                        <a:lnSpc>
                          <a:spcPct val="150000"/>
                        </a:lnSpc>
                        <a:spcAft>
                          <a:spcPts val="0"/>
                        </a:spcAft>
                      </a:pPr>
                      <a:r>
                        <a:rPr lang="en-US" sz="1000" kern="100" dirty="0" err="1" smtClean="0">
                          <a:effectLst/>
                        </a:rPr>
                        <a:t>hostgroup</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tc>
                <a:tc>
                  <a:txBody>
                    <a:bodyPr/>
                    <a:lstStyle/>
                    <a:p>
                      <a:pPr algn="ctr">
                        <a:lnSpc>
                          <a:spcPct val="150000"/>
                        </a:lnSpc>
                        <a:spcAft>
                          <a:spcPts val="0"/>
                        </a:spcAft>
                      </a:pPr>
                      <a:r>
                        <a:rPr lang="ja-JP" altLang="en-US" sz="1000" kern="100" dirty="0" smtClean="0">
                          <a:effectLst/>
                        </a:rPr>
                        <a:t>○</a:t>
                      </a:r>
                      <a:endParaRPr lang="ja-JP" sz="1000" kern="100" dirty="0">
                        <a:effectLst/>
                        <a:latin typeface="+mn-ea"/>
                        <a:ea typeface="+mn-ea"/>
                        <a:cs typeface="Times New Roman" panose="02020603050405020304" pitchFamily="18" charset="0"/>
                      </a:endParaRPr>
                    </a:p>
                  </a:txBody>
                  <a:tcPr marL="68495" marR="68495" marT="0" marB="0" anchor="ctr"/>
                </a:tc>
                <a:tc>
                  <a:txBody>
                    <a:bodyPr/>
                    <a:lstStyle/>
                    <a:p>
                      <a:pPr algn="ctr">
                        <a:lnSpc>
                          <a:spcPct val="150000"/>
                        </a:lnSpc>
                        <a:spcAft>
                          <a:spcPts val="0"/>
                        </a:spcAft>
                      </a:pPr>
                      <a:r>
                        <a:rPr lang="en-US" altLang="ja-JP" sz="1000" kern="100" dirty="0" smtClean="0">
                          <a:effectLst/>
                        </a:rPr>
                        <a:t>yes</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tc>
                <a:tc>
                  <a:txBody>
                    <a:bodyPr/>
                    <a:lstStyle/>
                    <a:p>
                      <a:pPr algn="just">
                        <a:lnSpc>
                          <a:spcPct val="150000"/>
                        </a:lnSpc>
                        <a:spcAft>
                          <a:spcPts val="0"/>
                        </a:spcAft>
                      </a:pPr>
                      <a:r>
                        <a:rPr lang="ja-JP" sz="1000" kern="100" dirty="0">
                          <a:effectLst/>
                        </a:rPr>
                        <a:t>ホストグループ機能のインストール有無指定</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tc>
                <a:extLst>
                  <a:ext uri="{0D108BD9-81ED-4DB2-BD59-A6C34878D82A}">
                    <a16:rowId xmlns:a16="http://schemas.microsoft.com/office/drawing/2014/main" val="10012"/>
                  </a:ext>
                </a:extLst>
              </a:tr>
              <a:tr h="255814">
                <a:tc>
                  <a:txBody>
                    <a:bodyPr/>
                    <a:lstStyle/>
                    <a:p>
                      <a:pPr algn="just">
                        <a:lnSpc>
                          <a:spcPct val="150000"/>
                        </a:lnSpc>
                        <a:spcAft>
                          <a:spcPts val="0"/>
                        </a:spcAft>
                      </a:pPr>
                      <a:r>
                        <a:rPr lang="en-US" sz="1000" kern="100" dirty="0">
                          <a:effectLst/>
                        </a:rPr>
                        <a:t>ansible_driver</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tc>
                <a:tc>
                  <a:txBody>
                    <a:bodyPr/>
                    <a:lstStyle/>
                    <a:p>
                      <a:pPr algn="ctr">
                        <a:lnSpc>
                          <a:spcPct val="150000"/>
                        </a:lnSpc>
                        <a:spcAft>
                          <a:spcPts val="0"/>
                        </a:spcAft>
                      </a:pPr>
                      <a:r>
                        <a:rPr lang="ja-JP" altLang="en-US" sz="1000" kern="100" dirty="0" smtClean="0">
                          <a:effectLst/>
                        </a:rPr>
                        <a:t>○</a:t>
                      </a:r>
                      <a:endParaRPr lang="ja-JP" sz="1000" kern="100" dirty="0">
                        <a:effectLst/>
                        <a:latin typeface="+mn-ea"/>
                        <a:ea typeface="+mn-ea"/>
                        <a:cs typeface="Times New Roman" panose="02020603050405020304" pitchFamily="18" charset="0"/>
                      </a:endParaRPr>
                    </a:p>
                  </a:txBody>
                  <a:tcPr marL="68495" marR="68495" marT="0" marB="0" anchor="ctr"/>
                </a:tc>
                <a:tc>
                  <a:txBody>
                    <a:bodyPr/>
                    <a:lstStyle/>
                    <a:p>
                      <a:pPr algn="ctr">
                        <a:lnSpc>
                          <a:spcPct val="150000"/>
                        </a:lnSpc>
                        <a:spcAft>
                          <a:spcPts val="0"/>
                        </a:spcAft>
                      </a:pPr>
                      <a:r>
                        <a:rPr lang="en-US" sz="1000" kern="100" dirty="0">
                          <a:effectLst/>
                        </a:rPr>
                        <a:t>yes</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tc>
                <a:tc>
                  <a:txBody>
                    <a:bodyPr/>
                    <a:lstStyle/>
                    <a:p>
                      <a:pPr algn="just">
                        <a:lnSpc>
                          <a:spcPct val="150000"/>
                        </a:lnSpc>
                        <a:spcAft>
                          <a:spcPts val="0"/>
                        </a:spcAft>
                      </a:pPr>
                      <a:r>
                        <a:rPr lang="en-US" sz="1000" kern="100" dirty="0" smtClean="0">
                          <a:effectLst/>
                        </a:rPr>
                        <a:t>Ansible</a:t>
                      </a:r>
                      <a:r>
                        <a:rPr lang="en-US" sz="1000" kern="100" baseline="0" dirty="0">
                          <a:effectLst/>
                        </a:rPr>
                        <a:t> </a:t>
                      </a:r>
                      <a:r>
                        <a:rPr lang="en-US" sz="1000" kern="100" dirty="0" smtClean="0">
                          <a:effectLst/>
                        </a:rPr>
                        <a:t>driver</a:t>
                      </a:r>
                      <a:r>
                        <a:rPr lang="ja-JP" sz="1000" kern="100" dirty="0" smtClean="0">
                          <a:effectLst/>
                        </a:rPr>
                        <a:t>の</a:t>
                      </a:r>
                      <a:r>
                        <a:rPr lang="ja-JP" sz="1000" kern="100" dirty="0">
                          <a:effectLst/>
                        </a:rPr>
                        <a:t>インストール有無指定</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tc>
                <a:extLst>
                  <a:ext uri="{0D108BD9-81ED-4DB2-BD59-A6C34878D82A}">
                    <a16:rowId xmlns:a16="http://schemas.microsoft.com/office/drawing/2014/main" val="10013"/>
                  </a:ext>
                </a:extLst>
              </a:tr>
              <a:tr h="255814">
                <a:tc>
                  <a:txBody>
                    <a:bodyPr/>
                    <a:lstStyle/>
                    <a:p>
                      <a:pPr algn="just">
                        <a:lnSpc>
                          <a:spcPct val="150000"/>
                        </a:lnSpc>
                        <a:spcAft>
                          <a:spcPts val="0"/>
                        </a:spcAft>
                      </a:pPr>
                      <a:r>
                        <a:rPr lang="en-US" altLang="ja-JP" sz="1000" kern="100" dirty="0" err="1" smtClean="0">
                          <a:effectLst/>
                        </a:rPr>
                        <a:t>cobbler_driver</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tc>
                <a:tc>
                  <a:txBody>
                    <a:bodyPr/>
                    <a:lstStyle/>
                    <a:p>
                      <a:pPr algn="ctr">
                        <a:lnSpc>
                          <a:spcPct val="150000"/>
                        </a:lnSpc>
                        <a:spcAft>
                          <a:spcPts val="0"/>
                        </a:spcAft>
                      </a:pPr>
                      <a:r>
                        <a:rPr lang="ja-JP" altLang="en-US" sz="1000" kern="100" dirty="0" smtClean="0">
                          <a:effectLst/>
                        </a:rPr>
                        <a:t>○</a:t>
                      </a:r>
                      <a:endParaRPr lang="ja-JP" sz="1000" kern="100" dirty="0">
                        <a:effectLst/>
                        <a:latin typeface="+mn-ea"/>
                        <a:ea typeface="+mn-ea"/>
                        <a:cs typeface="Times New Roman" panose="02020603050405020304" pitchFamily="18" charset="0"/>
                      </a:endParaRPr>
                    </a:p>
                  </a:txBody>
                  <a:tcPr marL="68495" marR="68495" marT="0" marB="0" anchor="ctr"/>
                </a:tc>
                <a:tc>
                  <a:txBody>
                    <a:bodyPr/>
                    <a:lstStyle/>
                    <a:p>
                      <a:pPr algn="ctr">
                        <a:lnSpc>
                          <a:spcPct val="150000"/>
                        </a:lnSpc>
                        <a:spcAft>
                          <a:spcPts val="0"/>
                        </a:spcAft>
                      </a:pPr>
                      <a:r>
                        <a:rPr lang="en-US" altLang="ja-JP" sz="1000" kern="100" dirty="0" smtClean="0">
                          <a:effectLst/>
                        </a:rPr>
                        <a:t>no</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tc>
                <a:tc>
                  <a:txBody>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lang="en-US" altLang="ja-JP" sz="1000" kern="100" dirty="0" smtClean="0">
                          <a:effectLst/>
                        </a:rPr>
                        <a:t>Cobbler driver</a:t>
                      </a:r>
                      <a:r>
                        <a:rPr lang="ja-JP" altLang="ja-JP" sz="1000" kern="100" dirty="0" smtClean="0">
                          <a:effectLst/>
                        </a:rPr>
                        <a:t>のインストール有無指定</a:t>
                      </a:r>
                      <a:endParaRPr lang="ja-JP" altLang="ja-JP" sz="1000" kern="100" dirty="0" smtClean="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tc>
                <a:extLst>
                  <a:ext uri="{0D108BD9-81ED-4DB2-BD59-A6C34878D82A}">
                    <a16:rowId xmlns:a16="http://schemas.microsoft.com/office/drawing/2014/main" val="513589414"/>
                  </a:ext>
                </a:extLst>
              </a:tr>
              <a:tr h="255814">
                <a:tc>
                  <a:txBody>
                    <a:bodyPr/>
                    <a:lstStyle/>
                    <a:p>
                      <a:pPr algn="just">
                        <a:lnSpc>
                          <a:spcPct val="150000"/>
                        </a:lnSpc>
                        <a:spcAft>
                          <a:spcPts val="0"/>
                        </a:spcAft>
                      </a:pPr>
                      <a:r>
                        <a:rPr lang="en-US" altLang="ja-JP" sz="1000" kern="100" dirty="0" err="1" smtClean="0">
                          <a:effectLst/>
                        </a:rPr>
                        <a:t>terraform_driver</a:t>
                      </a:r>
                      <a:endParaRPr lang="ja-JP" sz="1000" kern="100" dirty="0">
                        <a:effectLst/>
                        <a:latin typeface="+mn-ea"/>
                        <a:ea typeface="+mn-ea"/>
                        <a:cs typeface="Times New Roman" panose="02020603050405020304" pitchFamily="18" charset="0"/>
                      </a:endParaRPr>
                    </a:p>
                  </a:txBody>
                  <a:tcPr marL="68495" marR="68495" marT="0" marB="0" anchor="ctr"/>
                </a:tc>
                <a:tc>
                  <a:txBody>
                    <a:bodyPr/>
                    <a:lstStyle/>
                    <a:p>
                      <a:pPr algn="ctr">
                        <a:lnSpc>
                          <a:spcPct val="150000"/>
                        </a:lnSpc>
                        <a:spcAft>
                          <a:spcPts val="0"/>
                        </a:spcAft>
                      </a:pPr>
                      <a:r>
                        <a:rPr lang="ja-JP" altLang="en-US" sz="1000" kern="100" dirty="0" smtClean="0">
                          <a:effectLst/>
                        </a:rPr>
                        <a:t>○</a:t>
                      </a:r>
                      <a:endParaRPr lang="ja-JP" sz="1000" kern="100" dirty="0">
                        <a:effectLst/>
                        <a:latin typeface="+mn-ea"/>
                        <a:ea typeface="+mn-ea"/>
                        <a:cs typeface="Times New Roman" panose="02020603050405020304" pitchFamily="18" charset="0"/>
                      </a:endParaRPr>
                    </a:p>
                  </a:txBody>
                  <a:tcPr marL="68495" marR="68495" marT="0" marB="0" anchor="ctr"/>
                </a:tc>
                <a:tc>
                  <a:txBody>
                    <a:bodyPr/>
                    <a:lstStyle/>
                    <a:p>
                      <a:pPr algn="ctr">
                        <a:lnSpc>
                          <a:spcPct val="150000"/>
                        </a:lnSpc>
                        <a:spcAft>
                          <a:spcPts val="0"/>
                        </a:spcAft>
                      </a:pPr>
                      <a:r>
                        <a:rPr lang="en-US" altLang="ja-JP" sz="1000" kern="100" dirty="0" smtClean="0">
                          <a:effectLst/>
                        </a:rPr>
                        <a:t>yes</a:t>
                      </a:r>
                      <a:endParaRPr lang="ja-JP" sz="1000" kern="100" dirty="0">
                        <a:effectLst/>
                        <a:latin typeface="+mn-lt"/>
                        <a:ea typeface="ＭＳ 明朝" panose="02020609040205080304" pitchFamily="17" charset="-128"/>
                        <a:cs typeface="Times New Roman" panose="02020603050405020304" pitchFamily="18" charset="0"/>
                      </a:endParaRPr>
                    </a:p>
                  </a:txBody>
                  <a:tcPr marL="68495" marR="68495" marT="0" marB="0" anchor="ctr"/>
                </a:tc>
                <a:tc>
                  <a:txBody>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lang="en-US" altLang="ja-JP" sz="1000" kern="100" dirty="0" smtClean="0">
                          <a:effectLst/>
                        </a:rPr>
                        <a:t>Terraform driver</a:t>
                      </a:r>
                      <a:r>
                        <a:rPr lang="ja-JP" altLang="ja-JP" sz="1000" kern="100" dirty="0" smtClean="0">
                          <a:effectLst/>
                        </a:rPr>
                        <a:t>のインストール有無指定</a:t>
                      </a:r>
                      <a:endParaRPr lang="ja-JP" altLang="ja-JP" sz="1000" kern="100" dirty="0" smtClean="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tc>
                <a:extLst>
                  <a:ext uri="{0D108BD9-81ED-4DB2-BD59-A6C34878D82A}">
                    <a16:rowId xmlns:a16="http://schemas.microsoft.com/office/drawing/2014/main" val="415709635"/>
                  </a:ext>
                </a:extLst>
              </a:tr>
              <a:tr h="255814">
                <a:tc>
                  <a:txBody>
                    <a:bodyPr/>
                    <a:lstStyle/>
                    <a:p>
                      <a:pPr algn="just">
                        <a:lnSpc>
                          <a:spcPct val="150000"/>
                        </a:lnSpc>
                        <a:spcAft>
                          <a:spcPts val="0"/>
                        </a:spcAft>
                      </a:pPr>
                      <a:r>
                        <a:rPr lang="en-US" altLang="ja-JP" sz="1000" kern="100" dirty="0" err="1" smtClean="0">
                          <a:effectLst/>
                        </a:rPr>
                        <a:t>cicd_for_iac</a:t>
                      </a:r>
                      <a:endParaRPr lang="ja-JP" sz="1000" kern="100" dirty="0">
                        <a:effectLst/>
                        <a:latin typeface="+mn-ea"/>
                        <a:ea typeface="+mn-ea"/>
                        <a:cs typeface="Times New Roman" panose="02020603050405020304" pitchFamily="18" charset="0"/>
                      </a:endParaRPr>
                    </a:p>
                  </a:txBody>
                  <a:tcPr marL="68495" marR="68495" marT="0" marB="0" anchor="ct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ja-JP" altLang="en-US" sz="1000" kern="100" dirty="0" smtClean="0">
                          <a:effectLst/>
                        </a:rPr>
                        <a:t>○</a:t>
                      </a:r>
                      <a:endParaRPr lang="ja-JP" altLang="ja-JP" sz="1000" kern="100" dirty="0" smtClean="0">
                        <a:effectLst/>
                        <a:latin typeface="+mn-ea"/>
                        <a:ea typeface="+mn-ea"/>
                        <a:cs typeface="Times New Roman" panose="02020603050405020304" pitchFamily="18" charset="0"/>
                      </a:endParaRPr>
                    </a:p>
                  </a:txBody>
                  <a:tcPr marL="68495" marR="68495" marT="0" marB="0" anchor="ctr"/>
                </a:tc>
                <a:tc>
                  <a:txBody>
                    <a:bodyPr/>
                    <a:lstStyle/>
                    <a:p>
                      <a:pPr algn="ctr">
                        <a:lnSpc>
                          <a:spcPct val="150000"/>
                        </a:lnSpc>
                        <a:spcAft>
                          <a:spcPts val="0"/>
                        </a:spcAft>
                      </a:pPr>
                      <a:r>
                        <a:rPr lang="en-US" altLang="ja-JP" sz="1000" kern="100" dirty="0" smtClean="0">
                          <a:effectLst/>
                        </a:rPr>
                        <a:t>no</a:t>
                      </a:r>
                      <a:endParaRPr lang="ja-JP" sz="1000" kern="100" dirty="0">
                        <a:effectLst/>
                        <a:latin typeface="+mn-lt"/>
                        <a:ea typeface="ＭＳ 明朝" panose="02020609040205080304" pitchFamily="17" charset="-128"/>
                        <a:cs typeface="Times New Roman" panose="02020603050405020304" pitchFamily="18" charset="0"/>
                      </a:endParaRPr>
                    </a:p>
                  </a:txBody>
                  <a:tcPr marL="68495" marR="68495" marT="0" marB="0" anchor="ctr"/>
                </a:tc>
                <a:tc>
                  <a:txBody>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lang="en-US" altLang="ja-JP" sz="1000" kern="100" dirty="0" smtClean="0">
                          <a:effectLst/>
                        </a:rPr>
                        <a:t>CI/CD for </a:t>
                      </a:r>
                      <a:r>
                        <a:rPr lang="en-US" altLang="ja-JP" sz="1000" kern="100" dirty="0" err="1" smtClean="0">
                          <a:effectLst/>
                        </a:rPr>
                        <a:t>IaC</a:t>
                      </a:r>
                      <a:r>
                        <a:rPr lang="ja-JP" altLang="en-US" sz="1000" kern="100" dirty="0" smtClean="0">
                          <a:effectLst/>
                        </a:rPr>
                        <a:t>機能</a:t>
                      </a:r>
                      <a:r>
                        <a:rPr lang="ja-JP" altLang="ja-JP" sz="1000" kern="100" dirty="0" smtClean="0">
                          <a:effectLst/>
                        </a:rPr>
                        <a:t>のインストール有無指定</a:t>
                      </a:r>
                      <a:endParaRPr lang="ja-JP" altLang="ja-JP" sz="1000" kern="100" dirty="0" smtClean="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tc>
                <a:extLst>
                  <a:ext uri="{0D108BD9-81ED-4DB2-BD59-A6C34878D82A}">
                    <a16:rowId xmlns:a16="http://schemas.microsoft.com/office/drawing/2014/main" val="3066895738"/>
                  </a:ext>
                </a:extLst>
              </a:tr>
              <a:tr h="255814">
                <a:tc>
                  <a:txBody>
                    <a:bodyPr/>
                    <a:lstStyle/>
                    <a:p>
                      <a:pPr algn="just">
                        <a:lnSpc>
                          <a:spcPct val="150000"/>
                        </a:lnSpc>
                        <a:spcAft>
                          <a:spcPts val="0"/>
                        </a:spcAft>
                      </a:pPr>
                      <a:r>
                        <a:rPr lang="en-US" altLang="ja-JP" sz="1000" kern="100" dirty="0" err="1" smtClean="0">
                          <a:effectLst/>
                        </a:rPr>
                        <a:t>ita_domain</a:t>
                      </a:r>
                      <a:endParaRPr lang="ja-JP" sz="1000" kern="100" dirty="0">
                        <a:effectLst/>
                        <a:latin typeface="+mn-ea"/>
                        <a:ea typeface="+mn-ea"/>
                        <a:cs typeface="Times New Roman" panose="02020603050405020304" pitchFamily="18" charset="0"/>
                      </a:endParaRPr>
                    </a:p>
                  </a:txBody>
                  <a:tcPr marL="68495" marR="68495" marT="0" marB="0" anchor="ctr"/>
                </a:tc>
                <a:tc>
                  <a:txBody>
                    <a:bodyPr/>
                    <a:lstStyle/>
                    <a:p>
                      <a:pPr algn="ctr">
                        <a:lnSpc>
                          <a:spcPct val="150000"/>
                        </a:lnSpc>
                        <a:spcAft>
                          <a:spcPts val="0"/>
                        </a:spcAft>
                      </a:pPr>
                      <a:r>
                        <a:rPr lang="ja-JP" altLang="en-US" sz="1000" kern="100" dirty="0" smtClean="0">
                          <a:effectLst/>
                        </a:rPr>
                        <a:t>○</a:t>
                      </a:r>
                      <a:endParaRPr lang="ja-JP" sz="1000" kern="100" dirty="0">
                        <a:effectLst/>
                        <a:latin typeface="+mn-ea"/>
                        <a:ea typeface="+mn-ea"/>
                        <a:cs typeface="Times New Roman" panose="02020603050405020304" pitchFamily="18" charset="0"/>
                      </a:endParaRPr>
                    </a:p>
                  </a:txBody>
                  <a:tcPr marL="68495" marR="68495" marT="0" marB="0" anchor="ctr"/>
                </a:tc>
                <a:tc>
                  <a:txBody>
                    <a:bodyPr/>
                    <a:lstStyle/>
                    <a:p>
                      <a:pPr algn="ctr">
                        <a:lnSpc>
                          <a:spcPct val="150000"/>
                        </a:lnSpc>
                        <a:spcAft>
                          <a:spcPts val="0"/>
                        </a:spcAft>
                      </a:pPr>
                      <a:r>
                        <a:rPr lang="en-US" altLang="ja-JP" sz="900" kern="100" dirty="0" err="1" smtClean="0">
                          <a:effectLst/>
                        </a:rPr>
                        <a:t>exastro</a:t>
                      </a:r>
                      <a:r>
                        <a:rPr lang="en-US" altLang="ja-JP" sz="900" kern="100" dirty="0" smtClean="0">
                          <a:effectLst/>
                        </a:rPr>
                        <a:t>-it-</a:t>
                      </a:r>
                      <a:r>
                        <a:rPr lang="en-US" altLang="ja-JP" sz="900" kern="100" dirty="0" err="1" smtClean="0">
                          <a:effectLst/>
                        </a:rPr>
                        <a:t>automation.local</a:t>
                      </a:r>
                      <a:endParaRPr lang="ja-JP" sz="900" kern="100" dirty="0">
                        <a:effectLst/>
                        <a:latin typeface="+mn-lt"/>
                        <a:ea typeface="ＭＳ 明朝" panose="02020609040205080304" pitchFamily="17" charset="-128"/>
                        <a:cs typeface="Times New Roman" panose="02020603050405020304" pitchFamily="18" charset="0"/>
                      </a:endParaRPr>
                    </a:p>
                  </a:txBody>
                  <a:tcPr marL="68495" marR="68495" marT="0" marB="0" anchor="ctr"/>
                </a:tc>
                <a:tc>
                  <a:txBody>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lang="en-US" altLang="ja-JP" sz="1000" kern="100" dirty="0" smtClean="0">
                          <a:effectLst/>
                        </a:rPr>
                        <a:t>ITA</a:t>
                      </a:r>
                      <a:r>
                        <a:rPr lang="ja-JP" altLang="en-US" sz="1000" kern="100" dirty="0" smtClean="0">
                          <a:effectLst/>
                        </a:rPr>
                        <a:t>のドメイン名の指定</a:t>
                      </a:r>
                      <a:r>
                        <a:rPr lang="ja-JP" altLang="en-US" sz="900" kern="100" dirty="0" smtClean="0">
                          <a:effectLst/>
                        </a:rPr>
                        <a:t>（</a:t>
                      </a:r>
                      <a:r>
                        <a:rPr lang="en-US" altLang="ja-JP" sz="900" kern="100" dirty="0" smtClean="0">
                          <a:effectLst/>
                        </a:rPr>
                        <a:t>ITA</a:t>
                      </a:r>
                      <a:r>
                        <a:rPr lang="ja-JP" altLang="en-US" sz="900" kern="100" dirty="0" smtClean="0">
                          <a:effectLst/>
                        </a:rPr>
                        <a:t>インストーラーが自己証明書を作成する時はこちらの値を使用）</a:t>
                      </a:r>
                      <a:endParaRPr lang="ja-JP" altLang="ja-JP" sz="900" kern="100" dirty="0" smtClean="0">
                        <a:effectLst/>
                        <a:latin typeface="+mn-ea"/>
                        <a:ea typeface="+mn-ea"/>
                        <a:cs typeface="Times New Roman" panose="02020603050405020304" pitchFamily="18" charset="0"/>
                      </a:endParaRPr>
                    </a:p>
                  </a:txBody>
                  <a:tcPr marL="68495" marR="68495" marT="0" marB="0" anchor="ctr"/>
                </a:tc>
                <a:extLst>
                  <a:ext uri="{0D108BD9-81ED-4DB2-BD59-A6C34878D82A}">
                    <a16:rowId xmlns:a16="http://schemas.microsoft.com/office/drawing/2014/main" val="2157564628"/>
                  </a:ext>
                </a:extLst>
              </a:tr>
              <a:tr h="449300">
                <a:tc>
                  <a:txBody>
                    <a:bodyPr/>
                    <a:lstStyle/>
                    <a:p>
                      <a:pPr algn="just">
                        <a:lnSpc>
                          <a:spcPct val="150000"/>
                        </a:lnSpc>
                        <a:spcAft>
                          <a:spcPts val="0"/>
                        </a:spcAft>
                      </a:pPr>
                      <a:r>
                        <a:rPr lang="en-US" altLang="ja-JP" sz="1000" kern="100" dirty="0" err="1" smtClean="0">
                          <a:effectLst/>
                        </a:rPr>
                        <a:t>certificate_path</a:t>
                      </a:r>
                      <a:endParaRPr lang="ja-JP" sz="1000" kern="100" dirty="0">
                        <a:effectLst/>
                        <a:latin typeface="+mn-ea"/>
                        <a:ea typeface="+mn-ea"/>
                        <a:cs typeface="Times New Roman" panose="02020603050405020304" pitchFamily="18" charset="0"/>
                      </a:endParaRPr>
                    </a:p>
                  </a:txBody>
                  <a:tcPr marL="68495" marR="68495" marT="0" marB="0" anchor="ct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ja-JP" altLang="en-US" sz="1000" kern="100" dirty="0" smtClean="0">
                          <a:effectLst/>
                        </a:rPr>
                        <a:t>任意</a:t>
                      </a:r>
                      <a:endParaRPr lang="ja-JP" altLang="ja-JP" sz="1000" kern="100" dirty="0" smtClean="0">
                        <a:effectLst/>
                        <a:latin typeface="+mn-ea"/>
                        <a:ea typeface="+mn-ea"/>
                        <a:cs typeface="Times New Roman" panose="02020603050405020304" pitchFamily="18" charset="0"/>
                      </a:endParaRPr>
                    </a:p>
                  </a:txBody>
                  <a:tcPr marL="68495" marR="68495" marT="0" marB="0" anchor="ct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ja-JP" altLang="ja-JP" sz="1000" kern="100" dirty="0" smtClean="0">
                          <a:effectLst/>
                        </a:rPr>
                        <a:t>－</a:t>
                      </a:r>
                      <a:endParaRPr lang="ja-JP" altLang="ja-JP" sz="1000" kern="100" dirty="0" smtClean="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ja-JP" altLang="en-US" sz="1000" kern="100" dirty="0" smtClean="0">
                          <a:effectLst/>
                        </a:rPr>
                        <a:t>ユーザ指定の</a:t>
                      </a:r>
                      <a:r>
                        <a:rPr lang="en-US" altLang="ja-JP" sz="1000" kern="100" dirty="0" smtClean="0">
                          <a:effectLst/>
                        </a:rPr>
                        <a:t>SSL</a:t>
                      </a:r>
                      <a:r>
                        <a:rPr lang="ja-JP" altLang="en-US" sz="1000" kern="100" dirty="0" smtClean="0">
                          <a:effectLst/>
                        </a:rPr>
                        <a:t>サーバ証明書に使用するファイルのファイルパスを指定</a:t>
                      </a:r>
                      <a:endParaRPr lang="en-US" altLang="ja-JP" sz="1000" kern="100" dirty="0" smtClean="0">
                        <a:effectLst/>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lang="ja-JP" altLang="en-US" sz="900" kern="100" dirty="0" smtClean="0">
                          <a:effectLst/>
                        </a:rPr>
                        <a:t>（ユーザ指定の</a:t>
                      </a:r>
                      <a:r>
                        <a:rPr lang="en-US" altLang="ja-JP" sz="900" kern="100" dirty="0" smtClean="0">
                          <a:effectLst/>
                        </a:rPr>
                        <a:t>SSL</a:t>
                      </a:r>
                      <a:r>
                        <a:rPr lang="ja-JP" altLang="en-US" sz="900" kern="100" dirty="0" smtClean="0">
                          <a:effectLst/>
                        </a:rPr>
                        <a:t>証明書使用時のみ入力。絶対パスで指定してください。）</a:t>
                      </a:r>
                      <a:endParaRPr lang="en-US" altLang="ja-JP" sz="900" kern="100" dirty="0" smtClean="0">
                        <a:effectLst/>
                        <a:latin typeface="+mn-ea"/>
                        <a:ea typeface="+mn-ea"/>
                        <a:cs typeface="Times New Roman" panose="02020603050405020304" pitchFamily="18" charset="0"/>
                      </a:endParaRPr>
                    </a:p>
                  </a:txBody>
                  <a:tcPr marL="68495" marR="68495" marT="0" marB="0" anchor="ctr"/>
                </a:tc>
                <a:extLst>
                  <a:ext uri="{0D108BD9-81ED-4DB2-BD59-A6C34878D82A}">
                    <a16:rowId xmlns:a16="http://schemas.microsoft.com/office/drawing/2014/main" val="2286483838"/>
                  </a:ext>
                </a:extLst>
              </a:tr>
              <a:tr h="423640">
                <a:tc>
                  <a:txBody>
                    <a:bodyPr/>
                    <a:lstStyle/>
                    <a:p>
                      <a:pPr algn="just">
                        <a:lnSpc>
                          <a:spcPct val="150000"/>
                        </a:lnSpc>
                        <a:spcAft>
                          <a:spcPts val="0"/>
                        </a:spcAft>
                      </a:pPr>
                      <a:r>
                        <a:rPr lang="en-US" altLang="ja-JP" sz="1000" kern="100" dirty="0" err="1" smtClean="0">
                          <a:effectLst/>
                        </a:rPr>
                        <a:t>private_key_path</a:t>
                      </a:r>
                      <a:endParaRPr lang="ja-JP" sz="1000" kern="100" dirty="0">
                        <a:effectLst/>
                        <a:latin typeface="+mn-ea"/>
                        <a:ea typeface="+mn-ea"/>
                        <a:cs typeface="Times New Roman" panose="02020603050405020304" pitchFamily="18" charset="0"/>
                      </a:endParaRPr>
                    </a:p>
                  </a:txBody>
                  <a:tcPr marL="68495" marR="68495" marT="0" marB="0" anchor="ct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ja-JP" altLang="en-US" sz="1000" kern="100" dirty="0" smtClean="0">
                          <a:effectLst/>
                        </a:rPr>
                        <a:t>任意</a:t>
                      </a:r>
                      <a:endParaRPr lang="ja-JP" altLang="ja-JP" sz="1000" kern="100" dirty="0" smtClean="0">
                        <a:effectLst/>
                        <a:latin typeface="+mn-ea"/>
                        <a:ea typeface="+mn-ea"/>
                        <a:cs typeface="Times New Roman" panose="02020603050405020304" pitchFamily="18" charset="0"/>
                      </a:endParaRPr>
                    </a:p>
                  </a:txBody>
                  <a:tcPr marL="68495" marR="68495" marT="0" marB="0" anchor="ct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ja-JP" altLang="ja-JP" sz="1000" kern="100" dirty="0" smtClean="0">
                          <a:effectLst/>
                        </a:rPr>
                        <a:t>－</a:t>
                      </a:r>
                      <a:endParaRPr lang="ja-JP" altLang="ja-JP" sz="1000" kern="100" dirty="0" smtClean="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ja-JP" altLang="en-US" sz="1000" kern="100" dirty="0" smtClean="0">
                          <a:effectLst/>
                        </a:rPr>
                        <a:t>ユーザ指定の</a:t>
                      </a:r>
                      <a:r>
                        <a:rPr lang="en-US" altLang="ja-JP" sz="1000" kern="100" dirty="0" smtClean="0">
                          <a:effectLst/>
                        </a:rPr>
                        <a:t>SSL</a:t>
                      </a:r>
                      <a:r>
                        <a:rPr lang="ja-JP" altLang="en-US" sz="1000" kern="100" dirty="0" smtClean="0">
                          <a:effectLst/>
                        </a:rPr>
                        <a:t>秘密鍵に使用するファイルのファイルパスを指定</a:t>
                      </a:r>
                      <a:endParaRPr lang="en-US" altLang="ja-JP" sz="1000" kern="100" dirty="0" smtClean="0">
                        <a:effectLst/>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lang="ja-JP" altLang="en-US" sz="900" kern="100" dirty="0" smtClean="0">
                          <a:effectLst/>
                        </a:rPr>
                        <a:t>（ユーザ指定の</a:t>
                      </a:r>
                      <a:r>
                        <a:rPr lang="en-US" altLang="ja-JP" sz="900" kern="100" dirty="0" smtClean="0">
                          <a:effectLst/>
                        </a:rPr>
                        <a:t>SSL</a:t>
                      </a:r>
                      <a:r>
                        <a:rPr lang="ja-JP" altLang="en-US" sz="900" kern="100" dirty="0" smtClean="0">
                          <a:effectLst/>
                        </a:rPr>
                        <a:t>秘密鍵使用時のみ入力。絶対パスで指定してください。）</a:t>
                      </a:r>
                      <a:endParaRPr lang="en-US" altLang="ja-JP" sz="900" kern="100" dirty="0" smtClean="0">
                        <a:effectLst/>
                        <a:latin typeface="+mn-ea"/>
                        <a:ea typeface="+mn-ea"/>
                        <a:cs typeface="Times New Roman" panose="02020603050405020304" pitchFamily="18" charset="0"/>
                      </a:endParaRPr>
                    </a:p>
                  </a:txBody>
                  <a:tcPr marL="68495" marR="68495" marT="0" marB="0" anchor="ctr"/>
                </a:tc>
                <a:extLst>
                  <a:ext uri="{0D108BD9-81ED-4DB2-BD59-A6C34878D82A}">
                    <a16:rowId xmlns:a16="http://schemas.microsoft.com/office/drawing/2014/main" val="3030562456"/>
                  </a:ext>
                </a:extLst>
              </a:tr>
            </a:tbl>
          </a:graphicData>
        </a:graphic>
      </p:graphicFrame>
    </p:spTree>
    <p:extLst>
      <p:ext uri="{BB962C8B-B14F-4D97-AF65-F5344CB8AC3E}">
        <p14:creationId xmlns:p14="http://schemas.microsoft.com/office/powerpoint/2010/main" val="29033012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3.9</a:t>
            </a:r>
            <a:r>
              <a:rPr lang="ja-JP" altLang="en-US" dirty="0"/>
              <a:t>　環境構築</a:t>
            </a:r>
            <a:r>
              <a:rPr lang="ja-JP" altLang="en-US" dirty="0" smtClean="0"/>
              <a:t>（</a:t>
            </a:r>
            <a:r>
              <a:rPr lang="en-US" altLang="ja-JP" dirty="0"/>
              <a:t>4</a:t>
            </a:r>
            <a:r>
              <a:rPr lang="en-US" altLang="ja-JP" dirty="0" smtClean="0"/>
              <a:t>/9</a:t>
            </a:r>
            <a:r>
              <a:rPr lang="ja-JP" altLang="en-US" dirty="0" smtClean="0"/>
              <a:t>）</a:t>
            </a:r>
            <a:endParaRPr kumimoji="1" lang="ja-JP" altLang="en-US" dirty="0"/>
          </a:p>
        </p:txBody>
      </p:sp>
      <p:sp>
        <p:nvSpPr>
          <p:cNvPr id="3" name="コンテンツ プレースホルダー 2"/>
          <p:cNvSpPr>
            <a:spLocks noGrp="1"/>
          </p:cNvSpPr>
          <p:nvPr>
            <p:ph sz="quarter" idx="10"/>
          </p:nvPr>
        </p:nvSpPr>
        <p:spPr>
          <a:xfrm>
            <a:off x="179512" y="836712"/>
            <a:ext cx="8964487" cy="5616476"/>
          </a:xfrm>
        </p:spPr>
        <p:txBody>
          <a:bodyPr>
            <a:noAutofit/>
          </a:bodyPr>
          <a:lstStyle/>
          <a:p>
            <a:pPr marL="180000" lvl="1">
              <a:buFont typeface="Arial" panose="020B0604020202020204" pitchFamily="34" charset="0"/>
              <a:buChar char="▌"/>
            </a:pPr>
            <a:r>
              <a:rPr lang="ja-JP" altLang="en-US" sz="2000" dirty="0" smtClean="0">
                <a:latin typeface="+mj-ea"/>
                <a:ea typeface="+mj-ea"/>
                <a:cs typeface="+mn-cs"/>
              </a:rPr>
              <a:t>ユーザ指定サーバ証明書・秘密鍵について</a:t>
            </a:r>
            <a:endParaRPr lang="en-US" altLang="ja-JP" sz="2000" dirty="0" smtClean="0">
              <a:latin typeface="+mj-ea"/>
              <a:ea typeface="+mj-ea"/>
              <a:cs typeface="+mn-cs"/>
            </a:endParaRPr>
          </a:p>
          <a:p>
            <a:pPr lvl="1">
              <a:lnSpc>
                <a:spcPct val="110000"/>
              </a:lnSpc>
            </a:pPr>
            <a:r>
              <a:rPr lang="ja-JP" altLang="en-US" dirty="0" smtClean="0">
                <a:latin typeface="+mn-ea"/>
              </a:rPr>
              <a:t>サーバ証明書</a:t>
            </a:r>
            <a:r>
              <a:rPr lang="ja-JP" altLang="en-US" dirty="0">
                <a:latin typeface="+mn-ea"/>
              </a:rPr>
              <a:t>と秘密鍵にユーザが用意したファイルを使用することができます</a:t>
            </a:r>
            <a:r>
              <a:rPr lang="ja-JP" altLang="en-US" dirty="0" smtClean="0">
                <a:latin typeface="+mn-ea"/>
              </a:rPr>
              <a:t>。</a:t>
            </a:r>
            <a:r>
              <a:rPr lang="ja-JP" altLang="en-US" dirty="0">
                <a:latin typeface="+mn-ea"/>
              </a:rPr>
              <a:t>使用</a:t>
            </a:r>
            <a:r>
              <a:rPr lang="ja-JP" altLang="en-US" dirty="0" smtClean="0">
                <a:latin typeface="+mn-ea"/>
              </a:rPr>
              <a:t>する</a:t>
            </a:r>
            <a:r>
              <a:rPr lang="ja-JP" altLang="en-US" dirty="0">
                <a:latin typeface="+mn-ea"/>
              </a:rPr>
              <a:t>場合</a:t>
            </a:r>
            <a:r>
              <a:rPr lang="ja-JP" altLang="en-US" dirty="0" smtClean="0">
                <a:latin typeface="+mn-ea"/>
              </a:rPr>
              <a:t>は、サーバー証明書と秘密鍵の両方を用意し、アンサーファイル</a:t>
            </a:r>
            <a:r>
              <a:rPr lang="en-US" altLang="ja-JP" dirty="0">
                <a:latin typeface="+mn-ea"/>
              </a:rPr>
              <a:t>(</a:t>
            </a:r>
            <a:r>
              <a:rPr lang="en-US" altLang="ja-JP" kern="100" dirty="0">
                <a:latin typeface="+mn-ea"/>
              </a:rPr>
              <a:t>ita</a:t>
            </a:r>
            <a:r>
              <a:rPr lang="en-US" altLang="ja-JP" dirty="0">
                <a:latin typeface="+mn-ea"/>
              </a:rPr>
              <a:t>_answers.txt</a:t>
            </a:r>
            <a:r>
              <a:rPr lang="en-US" altLang="ja-JP" dirty="0" smtClean="0">
                <a:latin typeface="+mn-ea"/>
              </a:rPr>
              <a:t>)</a:t>
            </a:r>
            <a:r>
              <a:rPr lang="ja-JP" altLang="en-US" dirty="0" smtClean="0">
                <a:latin typeface="+mn-ea"/>
              </a:rPr>
              <a:t>の</a:t>
            </a:r>
            <a:r>
              <a:rPr lang="en-US" altLang="ja-JP" dirty="0" smtClean="0">
                <a:latin typeface="+mn-ea"/>
              </a:rPr>
              <a:t> </a:t>
            </a:r>
            <a:r>
              <a:rPr lang="ja-JP" altLang="en-US" dirty="0" smtClean="0">
                <a:latin typeface="+mn-ea"/>
              </a:rPr>
              <a:t>「</a:t>
            </a:r>
            <a:r>
              <a:rPr lang="en-US" altLang="ja-JP" dirty="0" err="1" smtClean="0">
                <a:latin typeface="+mn-ea"/>
              </a:rPr>
              <a:t>certificate_path</a:t>
            </a:r>
            <a:r>
              <a:rPr lang="ja-JP" altLang="en-US" dirty="0" smtClean="0">
                <a:latin typeface="+mn-ea"/>
              </a:rPr>
              <a:t>」と「</a:t>
            </a:r>
            <a:r>
              <a:rPr lang="en-US" altLang="ja-JP" dirty="0" err="1" smtClean="0">
                <a:latin typeface="+mn-ea"/>
              </a:rPr>
              <a:t>private_key_path</a:t>
            </a:r>
            <a:r>
              <a:rPr lang="ja-JP" altLang="en-US" dirty="0" smtClean="0">
                <a:latin typeface="+mn-ea"/>
              </a:rPr>
              <a:t>」の両方にファイルパスを入力して</a:t>
            </a:r>
            <a:r>
              <a:rPr lang="ja-JP" altLang="en-US" dirty="0">
                <a:latin typeface="+mn-ea"/>
              </a:rPr>
              <a:t>ください</a:t>
            </a:r>
            <a:r>
              <a:rPr lang="ja-JP" altLang="en-US" dirty="0" smtClean="0">
                <a:latin typeface="+mn-ea"/>
              </a:rPr>
              <a:t>。証明書と秘密鍵どちら</a:t>
            </a:r>
            <a:r>
              <a:rPr lang="ja-JP" altLang="en-US" dirty="0">
                <a:latin typeface="+mn-ea"/>
              </a:rPr>
              <a:t>か片方のみの使用はできません</a:t>
            </a:r>
            <a:r>
              <a:rPr lang="ja-JP" altLang="en-US" dirty="0" smtClean="0">
                <a:latin typeface="+mn-ea"/>
              </a:rPr>
              <a:t>。</a:t>
            </a:r>
            <a:endParaRPr lang="en-US" altLang="ja-JP" dirty="0" smtClean="0">
              <a:latin typeface="+mn-ea"/>
            </a:endParaRPr>
          </a:p>
          <a:p>
            <a:pPr marL="180000" lvl="1" indent="0">
              <a:lnSpc>
                <a:spcPct val="110000"/>
              </a:lnSpc>
              <a:buNone/>
            </a:pPr>
            <a:endParaRPr lang="en-US" altLang="ja-JP" sz="1700" dirty="0" smtClean="0">
              <a:latin typeface="+mn-ea"/>
            </a:endParaRPr>
          </a:p>
          <a:p>
            <a:pPr lvl="1"/>
            <a:r>
              <a:rPr lang="ja-JP" altLang="en-US" dirty="0" smtClean="0"/>
              <a:t>サーバ</a:t>
            </a:r>
            <a:r>
              <a:rPr lang="ja-JP" altLang="en-US" dirty="0"/>
              <a:t>証明書に中間証明書が付属している場合は、サーバ証明書に中間証明書を連結してファイルを作成し</a:t>
            </a:r>
            <a:r>
              <a:rPr lang="ja-JP" altLang="en-US" dirty="0" smtClean="0"/>
              <a:t>、「</a:t>
            </a:r>
            <a:r>
              <a:rPr lang="en-US" altLang="ja-JP" kern="100" dirty="0" err="1" smtClean="0">
                <a:latin typeface="+mn-ea"/>
                <a:cs typeface="Times New Roman" panose="02020603050405020304" pitchFamily="18" charset="0"/>
              </a:rPr>
              <a:t>certificate_path</a:t>
            </a:r>
            <a:r>
              <a:rPr lang="ja-JP" altLang="en-US" kern="100" dirty="0" smtClean="0">
                <a:latin typeface="+mn-ea"/>
                <a:cs typeface="Times New Roman" panose="02020603050405020304" pitchFamily="18" charset="0"/>
              </a:rPr>
              <a:t>」に</a:t>
            </a:r>
            <a:r>
              <a:rPr lang="ja-JP" altLang="en-US" kern="100" dirty="0">
                <a:latin typeface="+mn-ea"/>
                <a:cs typeface="Times New Roman" panose="02020603050405020304" pitchFamily="18" charset="0"/>
              </a:rPr>
              <a:t>作成したファイルのパスを指定してください。</a:t>
            </a:r>
            <a:endParaRPr lang="en-US" altLang="ja-JP" kern="100" dirty="0">
              <a:latin typeface="+mn-ea"/>
              <a:cs typeface="Times New Roman" panose="02020603050405020304" pitchFamily="18" charset="0"/>
            </a:endParaRPr>
          </a:p>
          <a:p>
            <a:pPr lvl="1"/>
            <a:endParaRPr lang="en-US" altLang="ja-JP" sz="1700" dirty="0" smtClean="0">
              <a:latin typeface="+mn-ea"/>
            </a:endParaRPr>
          </a:p>
          <a:p>
            <a:pPr marL="180000" lvl="1" indent="0">
              <a:buNone/>
            </a:pPr>
            <a:r>
              <a:rPr lang="ja-JP" altLang="en-US" sz="1500" kern="100" dirty="0" smtClean="0">
                <a:latin typeface="+mn-ea"/>
                <a:cs typeface="Times New Roman" panose="02020603050405020304" pitchFamily="18" charset="0"/>
              </a:rPr>
              <a:t>　</a:t>
            </a:r>
            <a:r>
              <a:rPr lang="ja-JP" altLang="en-US" sz="1400" kern="100" dirty="0" smtClean="0">
                <a:latin typeface="+mn-ea"/>
                <a:cs typeface="Times New Roman" panose="02020603050405020304" pitchFamily="18" charset="0"/>
              </a:rPr>
              <a:t>作成</a:t>
            </a:r>
            <a:r>
              <a:rPr lang="ja-JP" altLang="en-US" sz="1400" kern="100" dirty="0">
                <a:latin typeface="+mn-ea"/>
                <a:cs typeface="Times New Roman" panose="02020603050405020304" pitchFamily="18" charset="0"/>
              </a:rPr>
              <a:t>コマンド例</a:t>
            </a:r>
            <a:endParaRPr lang="en-US" altLang="ja-JP" sz="1400" kern="100" dirty="0">
              <a:latin typeface="+mn-ea"/>
              <a:cs typeface="Times New Roman" panose="02020603050405020304" pitchFamily="18" charset="0"/>
            </a:endParaRPr>
          </a:p>
          <a:p>
            <a:pPr marL="180000" lvl="1" indent="0">
              <a:buNone/>
            </a:pPr>
            <a:r>
              <a:rPr lang="ja-JP" altLang="en-US" sz="1400" kern="100" dirty="0" smtClean="0">
                <a:latin typeface="+mn-ea"/>
                <a:cs typeface="Times New Roman" panose="02020603050405020304" pitchFamily="18" charset="0"/>
              </a:rPr>
              <a:t>　</a:t>
            </a:r>
            <a:r>
              <a:rPr lang="en-US" altLang="ja-JP" sz="1400" kern="100" dirty="0" smtClean="0">
                <a:latin typeface="+mn-ea"/>
                <a:cs typeface="Times New Roman" panose="02020603050405020304" pitchFamily="18" charset="0"/>
              </a:rPr>
              <a:t>#</a:t>
            </a:r>
            <a:r>
              <a:rPr lang="ja-JP" altLang="en-US" sz="1400" kern="100" dirty="0" smtClean="0">
                <a:latin typeface="+mn-ea"/>
                <a:cs typeface="Times New Roman" panose="02020603050405020304" pitchFamily="18" charset="0"/>
              </a:rPr>
              <a:t> </a:t>
            </a:r>
            <a:r>
              <a:rPr lang="en-US" altLang="ja-JP" sz="1400" kern="100" dirty="0">
                <a:latin typeface="+mn-ea"/>
                <a:cs typeface="Times New Roman" panose="02020603050405020304" pitchFamily="18" charset="0"/>
              </a:rPr>
              <a:t>cat [</a:t>
            </a:r>
            <a:r>
              <a:rPr lang="ja-JP" altLang="en-US" sz="1400" kern="100" dirty="0">
                <a:latin typeface="+mn-ea"/>
                <a:cs typeface="Times New Roman" panose="02020603050405020304" pitchFamily="18" charset="0"/>
              </a:rPr>
              <a:t>サーバ証明書ファイル</a:t>
            </a:r>
            <a:r>
              <a:rPr lang="en-US" altLang="ja-JP" sz="1400" kern="100" dirty="0">
                <a:latin typeface="+mn-ea"/>
                <a:cs typeface="Times New Roman" panose="02020603050405020304" pitchFamily="18" charset="0"/>
              </a:rPr>
              <a:t>]</a:t>
            </a:r>
            <a:r>
              <a:rPr lang="ja-JP" altLang="en-US" sz="1400" kern="100" dirty="0">
                <a:latin typeface="+mn-ea"/>
                <a:cs typeface="Times New Roman" panose="02020603050405020304" pitchFamily="18" charset="0"/>
              </a:rPr>
              <a:t> </a:t>
            </a:r>
            <a:r>
              <a:rPr lang="en-US" altLang="ja-JP" sz="1400" kern="100" dirty="0">
                <a:latin typeface="+mn-ea"/>
                <a:cs typeface="Times New Roman" panose="02020603050405020304" pitchFamily="18" charset="0"/>
              </a:rPr>
              <a:t>[</a:t>
            </a:r>
            <a:r>
              <a:rPr lang="ja-JP" altLang="en-US" sz="1400" kern="100" dirty="0">
                <a:latin typeface="+mn-ea"/>
                <a:cs typeface="Times New Roman" panose="02020603050405020304" pitchFamily="18" charset="0"/>
              </a:rPr>
              <a:t>中間証明書ファイル</a:t>
            </a:r>
            <a:r>
              <a:rPr lang="en-US" altLang="ja-JP" sz="1400" kern="100" dirty="0">
                <a:latin typeface="+mn-ea"/>
                <a:cs typeface="Times New Roman" panose="02020603050405020304" pitchFamily="18" charset="0"/>
              </a:rPr>
              <a:t>]</a:t>
            </a:r>
            <a:r>
              <a:rPr lang="ja-JP" altLang="en-US" sz="1400" kern="100" dirty="0">
                <a:latin typeface="+mn-ea"/>
                <a:cs typeface="Times New Roman" panose="02020603050405020304" pitchFamily="18" charset="0"/>
              </a:rPr>
              <a:t> </a:t>
            </a:r>
            <a:r>
              <a:rPr lang="en-US" altLang="ja-JP" sz="1400" kern="100" dirty="0">
                <a:latin typeface="+mn-ea"/>
                <a:cs typeface="Times New Roman" panose="02020603050405020304" pitchFamily="18" charset="0"/>
              </a:rPr>
              <a:t>&gt;</a:t>
            </a:r>
            <a:r>
              <a:rPr lang="ja-JP" altLang="en-US" sz="1400" kern="100" dirty="0">
                <a:latin typeface="+mn-ea"/>
                <a:cs typeface="Times New Roman" panose="02020603050405020304" pitchFamily="18" charset="0"/>
              </a:rPr>
              <a:t> </a:t>
            </a:r>
            <a:r>
              <a:rPr lang="en-US" altLang="ja-JP" sz="1400" kern="100" dirty="0">
                <a:latin typeface="+mn-ea"/>
                <a:cs typeface="Times New Roman" panose="02020603050405020304" pitchFamily="18" charset="0"/>
              </a:rPr>
              <a:t>[</a:t>
            </a:r>
            <a:r>
              <a:rPr lang="ja-JP" altLang="en-US" sz="1400" kern="100" dirty="0">
                <a:latin typeface="+mn-ea"/>
                <a:cs typeface="Times New Roman" panose="02020603050405020304" pitchFamily="18" charset="0"/>
              </a:rPr>
              <a:t>連結済サーバ証明書ファイル</a:t>
            </a:r>
            <a:r>
              <a:rPr lang="en-US" altLang="ja-JP" sz="1400" kern="100" dirty="0">
                <a:latin typeface="+mn-ea"/>
                <a:cs typeface="Times New Roman" panose="02020603050405020304" pitchFamily="18" charset="0"/>
              </a:rPr>
              <a:t>]</a:t>
            </a:r>
            <a:endParaRPr lang="ja-JP" altLang="ja-JP" sz="1400" kern="100" dirty="0">
              <a:latin typeface="+mn-ea"/>
              <a:cs typeface="Times New Roman" panose="02020603050405020304" pitchFamily="18" charset="0"/>
            </a:endParaRPr>
          </a:p>
          <a:p>
            <a:pPr marL="180000" lvl="1" indent="0">
              <a:buNone/>
            </a:pPr>
            <a:endParaRPr lang="en-US" altLang="ja-JP" sz="1700" dirty="0" smtClean="0">
              <a:latin typeface="+mn-ea"/>
            </a:endParaRPr>
          </a:p>
          <a:p>
            <a:pPr lvl="1"/>
            <a:r>
              <a:rPr lang="ja-JP" altLang="en-US" dirty="0" smtClean="0">
                <a:latin typeface="+mn-ea"/>
              </a:rPr>
              <a:t>「</a:t>
            </a:r>
            <a:r>
              <a:rPr lang="en-US" altLang="ja-JP" dirty="0" err="1" smtClean="0">
                <a:latin typeface="+mn-ea"/>
              </a:rPr>
              <a:t>certificate_path</a:t>
            </a:r>
            <a:r>
              <a:rPr lang="ja-JP" altLang="en-US" dirty="0" smtClean="0">
                <a:latin typeface="+mn-ea"/>
              </a:rPr>
              <a:t>」と「</a:t>
            </a:r>
            <a:r>
              <a:rPr lang="en-US" altLang="ja-JP" dirty="0" err="1" smtClean="0">
                <a:latin typeface="+mn-ea"/>
              </a:rPr>
              <a:t>private_key_path</a:t>
            </a:r>
            <a:r>
              <a:rPr lang="ja-JP" altLang="en-US" dirty="0" smtClean="0">
                <a:latin typeface="+mn-ea"/>
              </a:rPr>
              <a:t>」に</a:t>
            </a:r>
            <a:r>
              <a:rPr lang="ja-JP" altLang="en-US" dirty="0">
                <a:latin typeface="+mn-ea"/>
              </a:rPr>
              <a:t>入力がない場合は、</a:t>
            </a:r>
            <a:r>
              <a:rPr lang="en-US" altLang="ja-JP" dirty="0">
                <a:latin typeface="+mn-ea"/>
              </a:rPr>
              <a:t>ITA</a:t>
            </a:r>
            <a:r>
              <a:rPr lang="ja-JP" altLang="en-US" dirty="0">
                <a:latin typeface="+mn-ea"/>
              </a:rPr>
              <a:t>インストーラー</a:t>
            </a:r>
            <a:r>
              <a:rPr lang="ja-JP" altLang="en-US" dirty="0" smtClean="0">
                <a:latin typeface="+mn-ea"/>
              </a:rPr>
              <a:t>がアンサーファイルの「</a:t>
            </a:r>
            <a:r>
              <a:rPr lang="en-US" altLang="ja-JP" dirty="0" err="1" smtClean="0">
                <a:latin typeface="+mn-ea"/>
              </a:rPr>
              <a:t>ita_domain</a:t>
            </a:r>
            <a:r>
              <a:rPr lang="ja-JP" altLang="en-US" dirty="0" smtClean="0">
                <a:latin typeface="+mn-ea"/>
              </a:rPr>
              <a:t>」の</a:t>
            </a:r>
            <a:r>
              <a:rPr lang="ja-JP" altLang="en-US" dirty="0">
                <a:latin typeface="+mn-ea"/>
              </a:rPr>
              <a:t>値を使用して自己証明書を作成・設置します</a:t>
            </a:r>
            <a:r>
              <a:rPr lang="ja-JP" altLang="en-US" dirty="0" smtClean="0">
                <a:latin typeface="+mn-ea"/>
              </a:rPr>
              <a:t>。</a:t>
            </a:r>
            <a:endParaRPr lang="en-US" altLang="ja-JP" dirty="0" smtClean="0">
              <a:latin typeface="+mn-ea"/>
            </a:endParaRPr>
          </a:p>
          <a:p>
            <a:pPr marL="180000" lvl="1" indent="0">
              <a:buNone/>
            </a:pPr>
            <a:r>
              <a:rPr lang="ja-JP" altLang="en-US" dirty="0" smtClean="0">
                <a:latin typeface="+mn-ea"/>
              </a:rPr>
              <a:t>（</a:t>
            </a:r>
            <a:r>
              <a:rPr lang="en-US" altLang="ja-JP" dirty="0" smtClean="0">
                <a:latin typeface="+mn-ea"/>
              </a:rPr>
              <a:t>※</a:t>
            </a:r>
            <a:r>
              <a:rPr lang="ja-JP" altLang="en-US" dirty="0" smtClean="0">
                <a:latin typeface="+mn-ea"/>
              </a:rPr>
              <a:t>「</a:t>
            </a:r>
            <a:r>
              <a:rPr lang="en-US" altLang="ja-JP" dirty="0" err="1" smtClean="0">
                <a:latin typeface="+mn-ea"/>
              </a:rPr>
              <a:t>ita_domain</a:t>
            </a:r>
            <a:r>
              <a:rPr lang="ja-JP" altLang="en-US" dirty="0" smtClean="0">
                <a:latin typeface="+mn-ea"/>
              </a:rPr>
              <a:t>」の値を自己証明書作成時のコモンネーム、ならびに自己証明書と秘密鍵のファイル名に使用します）</a:t>
            </a:r>
            <a:endParaRPr lang="en-US" altLang="ja-JP" dirty="0">
              <a:latin typeface="+mn-ea"/>
            </a:endParaRPr>
          </a:p>
          <a:p>
            <a:pPr marL="342900" lvl="1" indent="-342900"/>
            <a:endParaRPr lang="en-US" altLang="ja-JP" sz="2000" dirty="0" smtClean="0">
              <a:cs typeface="+mn-cs"/>
            </a:endParaRPr>
          </a:p>
          <a:p>
            <a:pPr marL="180000" lvl="1" indent="0">
              <a:buNone/>
            </a:pPr>
            <a:endParaRPr lang="en-US" altLang="ja-JP" kern="100" dirty="0" smtClean="0">
              <a:latin typeface="+mn-ea"/>
              <a:cs typeface="Times New Roman" panose="02020603050405020304" pitchFamily="18" charset="0"/>
            </a:endParaRPr>
          </a:p>
          <a:p>
            <a:pPr lvl="1"/>
            <a:endParaRPr lang="en-US" altLang="ja-JP" dirty="0" smtClean="0"/>
          </a:p>
          <a:p>
            <a:pPr marL="180000" lvl="1" indent="0">
              <a:buNone/>
            </a:pPr>
            <a:r>
              <a:rPr lang="en-US" altLang="ja-JP" dirty="0"/>
              <a:t/>
            </a:r>
            <a:br>
              <a:rPr lang="en-US" altLang="ja-JP" dirty="0"/>
            </a:br>
            <a:r>
              <a:rPr lang="en-US" altLang="ja-JP" dirty="0" smtClean="0"/>
              <a:t/>
            </a:r>
            <a:br>
              <a:rPr lang="en-US" altLang="ja-JP" dirty="0" smtClean="0"/>
            </a:br>
            <a:r>
              <a:rPr lang="en-US" altLang="ja-JP" dirty="0" smtClean="0"/>
              <a:t/>
            </a:r>
            <a:br>
              <a:rPr lang="en-US" altLang="ja-JP" dirty="0" smtClean="0"/>
            </a:br>
            <a:endParaRPr lang="en-US" altLang="ja-JP" dirty="0" smtClean="0"/>
          </a:p>
          <a:p>
            <a:endParaRPr lang="en-US" altLang="ja-JP" dirty="0" smtClean="0"/>
          </a:p>
          <a:p>
            <a:pPr lvl="1"/>
            <a:endParaRPr lang="en-US" altLang="ja-JP" dirty="0" smtClean="0"/>
          </a:p>
        </p:txBody>
      </p:sp>
    </p:spTree>
    <p:extLst>
      <p:ext uri="{BB962C8B-B14F-4D97-AF65-F5344CB8AC3E}">
        <p14:creationId xmlns:p14="http://schemas.microsoft.com/office/powerpoint/2010/main" val="283395691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3.10</a:t>
            </a:r>
            <a:r>
              <a:rPr lang="ja-JP" altLang="en-US" dirty="0"/>
              <a:t>　環境構築</a:t>
            </a:r>
            <a:r>
              <a:rPr lang="ja-JP" altLang="en-US" dirty="0" smtClean="0"/>
              <a:t>（</a:t>
            </a:r>
            <a:r>
              <a:rPr lang="en-US" altLang="ja-JP" dirty="0"/>
              <a:t>5</a:t>
            </a:r>
            <a:r>
              <a:rPr lang="en-US" altLang="ja-JP" dirty="0" smtClean="0"/>
              <a:t>/9</a:t>
            </a:r>
            <a:r>
              <a:rPr lang="ja-JP" altLang="en-US" dirty="0" smtClean="0"/>
              <a:t>）</a:t>
            </a:r>
            <a:endParaRPr kumimoji="1" lang="ja-JP" altLang="en-US" dirty="0"/>
          </a:p>
        </p:txBody>
      </p:sp>
      <p:sp>
        <p:nvSpPr>
          <p:cNvPr id="3" name="コンテンツ プレースホルダー 2"/>
          <p:cNvSpPr>
            <a:spLocks noGrp="1"/>
          </p:cNvSpPr>
          <p:nvPr>
            <p:ph sz="quarter" idx="10"/>
          </p:nvPr>
        </p:nvSpPr>
        <p:spPr>
          <a:xfrm>
            <a:off x="179512" y="836712"/>
            <a:ext cx="8964487" cy="5616476"/>
          </a:xfrm>
        </p:spPr>
        <p:txBody>
          <a:bodyPr>
            <a:noAutofit/>
          </a:bodyPr>
          <a:lstStyle/>
          <a:p>
            <a:pPr lvl="1">
              <a:lnSpc>
                <a:spcPct val="110000"/>
              </a:lnSpc>
            </a:pPr>
            <a:r>
              <a:rPr lang="ja-JP" altLang="en-US" dirty="0" smtClean="0">
                <a:latin typeface="+mn-ea"/>
              </a:rPr>
              <a:t>インストール時にサーバ証明書と秘密鍵は「</a:t>
            </a:r>
            <a:r>
              <a:rPr lang="en-US" altLang="ja-JP" kern="100" dirty="0">
                <a:latin typeface="+mn-ea"/>
                <a:cs typeface="Times New Roman" panose="02020603050405020304" pitchFamily="18" charset="0"/>
              </a:rPr>
              <a:t>/</a:t>
            </a:r>
            <a:r>
              <a:rPr lang="en-US" altLang="ja-JP" kern="100" dirty="0" err="1" smtClean="0">
                <a:latin typeface="+mn-ea"/>
                <a:cs typeface="Times New Roman" panose="02020603050405020304" pitchFamily="18" charset="0"/>
              </a:rPr>
              <a:t>etc</a:t>
            </a:r>
            <a:r>
              <a:rPr lang="en-US" altLang="ja-JP" kern="100" dirty="0" smtClean="0">
                <a:latin typeface="+mn-ea"/>
                <a:cs typeface="Times New Roman" panose="02020603050405020304" pitchFamily="18" charset="0"/>
              </a:rPr>
              <a:t>/</a:t>
            </a:r>
            <a:r>
              <a:rPr lang="en-US" altLang="ja-JP" kern="100" dirty="0" err="1" smtClean="0">
                <a:latin typeface="+mn-ea"/>
                <a:cs typeface="Times New Roman" panose="02020603050405020304" pitchFamily="18" charset="0"/>
              </a:rPr>
              <a:t>pki</a:t>
            </a:r>
            <a:r>
              <a:rPr lang="en-US" altLang="ja-JP" kern="100" dirty="0" smtClean="0">
                <a:latin typeface="+mn-ea"/>
                <a:cs typeface="Times New Roman" panose="02020603050405020304" pitchFamily="18" charset="0"/>
              </a:rPr>
              <a:t>/</a:t>
            </a:r>
            <a:r>
              <a:rPr lang="en-US" altLang="ja-JP" kern="100" dirty="0" err="1" smtClean="0">
                <a:latin typeface="+mn-ea"/>
                <a:cs typeface="Times New Roman" panose="02020603050405020304" pitchFamily="18" charset="0"/>
              </a:rPr>
              <a:t>tls</a:t>
            </a:r>
            <a:r>
              <a:rPr lang="en-US" altLang="ja-JP" kern="100" dirty="0" smtClean="0">
                <a:latin typeface="+mn-ea"/>
                <a:cs typeface="Times New Roman" panose="02020603050405020304" pitchFamily="18" charset="0"/>
              </a:rPr>
              <a:t>/certs</a:t>
            </a:r>
            <a:r>
              <a:rPr lang="ja-JP" altLang="en-US" dirty="0" smtClean="0">
                <a:latin typeface="+mn-ea"/>
              </a:rPr>
              <a:t>」のディレクトリに設置され、アンインストール時にはそのディレクトリから削除されますので、ユーザ指定のサーバ証明書と秘密鍵を使用する場合は、オリジナルのサーバ証明書・秘密鍵ファイルの管理に注意してください。</a:t>
            </a:r>
            <a:endParaRPr lang="en-US" altLang="ja-JP" dirty="0" smtClean="0">
              <a:latin typeface="+mn-ea"/>
            </a:endParaRPr>
          </a:p>
          <a:p>
            <a:pPr lvl="1">
              <a:lnSpc>
                <a:spcPct val="110000"/>
              </a:lnSpc>
            </a:pPr>
            <a:endParaRPr lang="en-US" altLang="ja-JP" dirty="0">
              <a:latin typeface="+mn-ea"/>
            </a:endParaRPr>
          </a:p>
          <a:p>
            <a:pPr lvl="1">
              <a:lnSpc>
                <a:spcPct val="110000"/>
              </a:lnSpc>
            </a:pPr>
            <a:r>
              <a:rPr lang="ja-JP" altLang="en-US" dirty="0" smtClean="0">
                <a:latin typeface="+mn-ea"/>
              </a:rPr>
              <a:t>アンインストールで</a:t>
            </a:r>
            <a:r>
              <a:rPr lang="ja-JP" altLang="en-US" dirty="0">
                <a:latin typeface="+mn-ea"/>
              </a:rPr>
              <a:t>は、アンサーファイル</a:t>
            </a:r>
            <a:r>
              <a:rPr lang="en-US" altLang="ja-JP" dirty="0">
                <a:latin typeface="+mn-ea"/>
              </a:rPr>
              <a:t>(</a:t>
            </a:r>
            <a:r>
              <a:rPr lang="en-US" altLang="ja-JP" kern="100" dirty="0">
                <a:latin typeface="+mn-ea"/>
              </a:rPr>
              <a:t>ita</a:t>
            </a:r>
            <a:r>
              <a:rPr lang="en-US" altLang="ja-JP" dirty="0">
                <a:latin typeface="+mn-ea"/>
              </a:rPr>
              <a:t>_answers.txt)</a:t>
            </a:r>
            <a:r>
              <a:rPr lang="ja-JP" altLang="en-US" dirty="0" smtClean="0">
                <a:latin typeface="+mn-ea"/>
              </a:rPr>
              <a:t>の「</a:t>
            </a:r>
            <a:r>
              <a:rPr lang="en-US" altLang="ja-JP" dirty="0" err="1" smtClean="0">
                <a:latin typeface="+mn-ea"/>
              </a:rPr>
              <a:t>certificate_path</a:t>
            </a:r>
            <a:r>
              <a:rPr lang="ja-JP" altLang="en-US" dirty="0" smtClean="0">
                <a:latin typeface="+mn-ea"/>
              </a:rPr>
              <a:t>」と「</a:t>
            </a:r>
            <a:r>
              <a:rPr lang="en-US" altLang="ja-JP" dirty="0" err="1" smtClean="0">
                <a:latin typeface="+mn-ea"/>
              </a:rPr>
              <a:t>private_key_path</a:t>
            </a:r>
            <a:r>
              <a:rPr lang="ja-JP" altLang="en-US" dirty="0" smtClean="0">
                <a:latin typeface="+mn-ea"/>
              </a:rPr>
              <a:t>」の両方にファイル指定がある場合は、それらの指定されたファイルの削除を行い、ファイル指定がない場合は、アンサーファイルの「</a:t>
            </a:r>
            <a:r>
              <a:rPr lang="en-US" altLang="ja-JP" dirty="0" err="1" smtClean="0">
                <a:latin typeface="+mn-ea"/>
              </a:rPr>
              <a:t>ita_domain</a:t>
            </a:r>
            <a:r>
              <a:rPr lang="ja-JP" altLang="en-US" dirty="0" smtClean="0">
                <a:latin typeface="+mn-ea"/>
              </a:rPr>
              <a:t>」に指定されている名前を使用したファイルを削除します。</a:t>
            </a:r>
            <a:endParaRPr lang="en-US" altLang="ja-JP" dirty="0" smtClean="0">
              <a:latin typeface="+mn-ea"/>
            </a:endParaRPr>
          </a:p>
          <a:p>
            <a:pPr marL="180000" lvl="1" indent="0">
              <a:buNone/>
            </a:pPr>
            <a:r>
              <a:rPr lang="en-US" altLang="ja-JP" dirty="0" smtClean="0"/>
              <a:t/>
            </a:r>
            <a:br>
              <a:rPr lang="en-US" altLang="ja-JP" dirty="0" smtClean="0"/>
            </a:br>
            <a:endParaRPr lang="en-US" altLang="ja-JP" dirty="0" smtClean="0"/>
          </a:p>
          <a:p>
            <a:endParaRPr lang="en-US" altLang="ja-JP" dirty="0" smtClean="0"/>
          </a:p>
          <a:p>
            <a:pPr lvl="1"/>
            <a:endParaRPr lang="en-US" altLang="ja-JP" dirty="0" smtClean="0"/>
          </a:p>
        </p:txBody>
      </p:sp>
    </p:spTree>
    <p:extLst>
      <p:ext uri="{BB962C8B-B14F-4D97-AF65-F5344CB8AC3E}">
        <p14:creationId xmlns:p14="http://schemas.microsoft.com/office/powerpoint/2010/main" val="277935660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3.11</a:t>
            </a:r>
            <a:r>
              <a:rPr lang="ja-JP" altLang="en-US" dirty="0"/>
              <a:t>　環境</a:t>
            </a:r>
            <a:r>
              <a:rPr lang="ja-JP" altLang="en-US" dirty="0" smtClean="0"/>
              <a:t>構築（</a:t>
            </a:r>
            <a:r>
              <a:rPr lang="en-US" altLang="ja-JP" dirty="0"/>
              <a:t>6</a:t>
            </a:r>
            <a:r>
              <a:rPr lang="en-US" altLang="ja-JP" dirty="0" smtClean="0"/>
              <a:t>/9</a:t>
            </a:r>
            <a:r>
              <a:rPr lang="ja-JP" altLang="en-US" dirty="0" smtClean="0"/>
              <a:t>）</a:t>
            </a:r>
            <a:endParaRPr kumimoji="1" lang="ja-JP" altLang="en-US" dirty="0"/>
          </a:p>
        </p:txBody>
      </p:sp>
      <p:sp>
        <p:nvSpPr>
          <p:cNvPr id="3" name="コンテンツ プレースホルダー 2"/>
          <p:cNvSpPr>
            <a:spLocks noGrp="1"/>
          </p:cNvSpPr>
          <p:nvPr>
            <p:ph sz="quarter" idx="10"/>
          </p:nvPr>
        </p:nvSpPr>
        <p:spPr>
          <a:xfrm>
            <a:off x="179512" y="836712"/>
            <a:ext cx="8964487" cy="5616476"/>
          </a:xfrm>
        </p:spPr>
        <p:txBody>
          <a:bodyPr>
            <a:normAutofit/>
          </a:bodyPr>
          <a:lstStyle/>
          <a:p>
            <a:r>
              <a:rPr lang="ja-JP" altLang="en-US" dirty="0" smtClean="0"/>
              <a:t>アンサーファイル</a:t>
            </a:r>
            <a:r>
              <a:rPr lang="en-US" altLang="ja-JP" dirty="0" smtClean="0"/>
              <a:t>(ita_answers.txt)</a:t>
            </a:r>
            <a:r>
              <a:rPr lang="ja-JP" altLang="en-US" dirty="0" smtClean="0"/>
              <a:t>のサンプル</a:t>
            </a:r>
            <a:endParaRPr lang="en-US" altLang="ja-JP" dirty="0" smtClean="0"/>
          </a:p>
          <a:p>
            <a:pPr lvl="1"/>
            <a:r>
              <a:rPr lang="ja-JP" altLang="en-US" dirty="0"/>
              <a:t>アンサーファイル</a:t>
            </a:r>
            <a:r>
              <a:rPr lang="en-US" altLang="ja-JP" dirty="0" smtClean="0"/>
              <a:t>(ita_answers.txt)</a:t>
            </a:r>
            <a:r>
              <a:rPr lang="ja-JP" altLang="en-US" dirty="0" smtClean="0"/>
              <a:t>のサンプルを以下に示します</a:t>
            </a:r>
            <a:endParaRPr lang="en-US" altLang="ja-JP" dirty="0" smtClean="0"/>
          </a:p>
          <a:p>
            <a:pPr marL="360000" lvl="2" indent="0">
              <a:buNone/>
            </a:pPr>
            <a:r>
              <a:rPr lang="ja-JP" altLang="en-US" sz="1600" dirty="0" smtClean="0"/>
              <a:t>　　　　　　・アンサーファイル</a:t>
            </a:r>
            <a:r>
              <a:rPr lang="en-US" altLang="ja-JP" sz="1600" dirty="0"/>
              <a:t>(ita_answers.txt)</a:t>
            </a:r>
            <a:r>
              <a:rPr lang="ja-JP" altLang="en-US" sz="1600" dirty="0"/>
              <a:t>の</a:t>
            </a:r>
            <a:r>
              <a:rPr lang="ja-JP" altLang="en-US" sz="1600" dirty="0" smtClean="0"/>
              <a:t>サンプル</a:t>
            </a:r>
            <a:r>
              <a:rPr lang="en-US" altLang="ja-JP" sz="1600" dirty="0" smtClean="0"/>
              <a:t>(1/2)</a:t>
            </a:r>
            <a:br>
              <a:rPr lang="en-US" altLang="ja-JP" sz="1600" dirty="0" smtClean="0"/>
            </a:br>
            <a:endParaRPr lang="en-US" altLang="ja-JP" sz="1600" dirty="0" smtClean="0"/>
          </a:p>
          <a:p>
            <a:endParaRPr lang="en-US" altLang="ja-JP" dirty="0" smtClean="0"/>
          </a:p>
          <a:p>
            <a:pPr lvl="1"/>
            <a:endParaRPr lang="en-US" altLang="ja-JP" dirty="0" smtClean="0"/>
          </a:p>
        </p:txBody>
      </p:sp>
      <p:sp>
        <p:nvSpPr>
          <p:cNvPr id="5" name="正方形/長方形 4"/>
          <p:cNvSpPr/>
          <p:nvPr/>
        </p:nvSpPr>
        <p:spPr>
          <a:xfrm>
            <a:off x="1979640" y="1844780"/>
            <a:ext cx="4715267" cy="4608408"/>
          </a:xfrm>
          <a:prstGeom prst="rect">
            <a:avLst/>
          </a:prstGeom>
          <a:solidFill>
            <a:srgbClr val="1F497D">
              <a:lumMod val="75000"/>
            </a:srgbClr>
          </a:solidFill>
          <a:ln w="25400" cap="flat" cmpd="sng" algn="ctr">
            <a:solidFill>
              <a:srgbClr val="002060"/>
            </a:solidFill>
            <a:prstDash val="solid"/>
          </a:ln>
          <a:effectLst/>
        </p:spPr>
        <p:txBody>
          <a:bodyPr rot="0" spcFirstLastPara="0" vert="horz" wrap="square" lIns="108000" tIns="72000" rIns="108000" bIns="72000" numCol="1" spcCol="0" rtlCol="0" fromWordArt="0" anchor="t" anchorCtr="0" forceAA="0" compatLnSpc="1">
            <a:prstTxWarp prst="textNoShape">
              <a:avLst/>
            </a:prstTxWarp>
            <a:noAutofit/>
          </a:bodyPr>
          <a:lstStyle/>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Select install mode. </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("Install_Online","Install_Offline","Gather_Library","Install_ITA",</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Versionup_All","Versionup_ITA","Uninstall</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e.g</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install_mode:Install_Online</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*This installer operates according to the inputted values below.</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Install_Online</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ITA will be installed after the necessary libraries</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has been installed via internet.</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Install_Offline</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ITA will start installing using the package created</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in Gather Library.</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Gather_Library</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Gathers the necessary libraries via internet and creates</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the package necessary to execute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Install_Offline</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(Execute this before executing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Install_Offline</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Install_ITA</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Installs ITA without installing any libraries.</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Versionup_All</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Installs ITA after installing the necessary libraries for</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the desired ITA version via internet.</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Versionup_ITA</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Updates ITA without installing any libraries.</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Uninstall: ITA Uninstalls ITA.(Libraries will not be uninstalled)</a:t>
            </a:r>
          </a:p>
          <a:p>
            <a:pPr lvl="0">
              <a:lnSpc>
                <a:spcPts val="900"/>
              </a:lnSpc>
              <a:defRPr/>
            </a:pPr>
            <a:r>
              <a:rPr kumimoji="0" lang="en-US" sz="900" kern="100" dirty="0" err="1" smtClean="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install_mode:Install_Online</a:t>
            </a:r>
            <a:endParaRPr kumimoji="0" lang="en-US" sz="900" kern="100" dirty="0" smtClean="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Enter install directory.</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e.g</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ita_directory</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exastro</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ita_directory</a:t>
            </a:r>
            <a:r>
              <a:rPr kumimoji="0" lang="en-US" sz="900" kern="100" dirty="0" smtClean="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a:t>
            </a:r>
            <a:r>
              <a:rPr kumimoji="0" lang="en-US" sz="900" kern="100" dirty="0" err="1" smtClean="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exastro</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Select language.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en_US</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or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ja_JP</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e.g</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ita_language:en_US</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err="1" smtClean="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ita_language:ja_JP</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Select Operation System. ("CentOS7","CentOS8","RHEL7","RHEL8")</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e.g</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linux_os:RHEL8</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 If registering a subscription is needed in order to acquire</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the RHEL7 and RHEL8 libraries, please do so in advance.</a:t>
            </a:r>
          </a:p>
          <a:p>
            <a:pPr lvl="0">
              <a:lnSpc>
                <a:spcPts val="900"/>
              </a:lnSpc>
              <a:defRPr/>
            </a:pPr>
            <a:r>
              <a:rPr kumimoji="0" lang="en-US" sz="900" kern="100" dirty="0" smtClean="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linux_os:CentOS7</a:t>
            </a:r>
          </a:p>
          <a:p>
            <a:pPr lvl="0">
              <a:lnSpc>
                <a:spcPts val="900"/>
              </a:lnSpc>
              <a:defRPr/>
            </a:pP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Install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MariaDB</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provided by distro or not.</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yes : Install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MariaDB</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provided by distro</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no  : Install Official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MariaDB</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(https://mariadb.org/)</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Note: If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linux_os</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is "CentOS7" or "RHEL7", ignore this flag and install distro's one.</a:t>
            </a:r>
          </a:p>
          <a:p>
            <a:pPr lvl="0">
              <a:lnSpc>
                <a:spcPts val="900"/>
              </a:lnSpc>
              <a:defRPr/>
            </a:pP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distro_mariadb:yes</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endParaRPr kumimoji="0" lang="en-US" sz="900" kern="100" dirty="0" smtClean="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p:txBody>
      </p:sp>
      <p:sp>
        <p:nvSpPr>
          <p:cNvPr id="12" name="角丸四角形 11"/>
          <p:cNvSpPr/>
          <p:nvPr/>
        </p:nvSpPr>
        <p:spPr bwMode="auto">
          <a:xfrm>
            <a:off x="7020920" y="2598978"/>
            <a:ext cx="2015700" cy="1262082"/>
          </a:xfrm>
          <a:prstGeom prst="roundRect">
            <a:avLst/>
          </a:prstGeom>
          <a:noFill/>
          <a:ln w="12700">
            <a:solidFill>
              <a:srgbClr val="C00000"/>
            </a:solidFill>
          </a:ln>
          <a:effectLst/>
          <a:extLst/>
        </p:spPr>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pPr algn="ctr"/>
            <a:r>
              <a:rPr lang="ja-JP" altLang="en-US" sz="1200" b="1" dirty="0" smtClean="0">
                <a:solidFill>
                  <a:srgbClr val="FF0000"/>
                </a:solidFill>
                <a:latin typeface="+mn-ea"/>
              </a:rPr>
              <a:t>　</a:t>
            </a:r>
            <a:endParaRPr lang="en-US" altLang="ja-JP" sz="1100" b="1" dirty="0" smtClean="0">
              <a:solidFill>
                <a:srgbClr val="FF0000"/>
              </a:solidFill>
              <a:latin typeface="+mn-ea"/>
            </a:endParaRPr>
          </a:p>
          <a:p>
            <a:pPr algn="ctr"/>
            <a:r>
              <a:rPr lang="ja-JP" altLang="en-US" sz="1100" b="1" dirty="0" smtClean="0">
                <a:solidFill>
                  <a:srgbClr val="FF0000"/>
                </a:solidFill>
                <a:latin typeface="+mn-ea"/>
              </a:rPr>
              <a:t>アンサーファイル</a:t>
            </a:r>
            <a:r>
              <a:rPr lang="en-US" altLang="ja-JP" sz="1100" b="1" dirty="0">
                <a:solidFill>
                  <a:srgbClr val="FF0000"/>
                </a:solidFill>
                <a:latin typeface="+mn-ea"/>
              </a:rPr>
              <a:t>(ita_answers.txt</a:t>
            </a:r>
            <a:r>
              <a:rPr lang="en-US" altLang="ja-JP" sz="1100" b="1" dirty="0" smtClean="0">
                <a:solidFill>
                  <a:srgbClr val="FF0000"/>
                </a:solidFill>
                <a:latin typeface="+mn-ea"/>
              </a:rPr>
              <a:t>)</a:t>
            </a:r>
            <a:r>
              <a:rPr lang="ja-JP" altLang="en-US" sz="1100" b="1" dirty="0" smtClean="0">
                <a:solidFill>
                  <a:srgbClr val="FF0000"/>
                </a:solidFill>
                <a:latin typeface="+mn-ea"/>
              </a:rPr>
              <a:t>ではどの項目にも全角文字が使用できません。</a:t>
            </a:r>
            <a:endParaRPr lang="en-US" altLang="ja-JP" sz="1100" b="1" dirty="0" smtClean="0">
              <a:solidFill>
                <a:srgbClr val="FF0000"/>
              </a:solidFill>
              <a:latin typeface="+mn-ea"/>
            </a:endParaRPr>
          </a:p>
        </p:txBody>
      </p:sp>
      <p:grpSp>
        <p:nvGrpSpPr>
          <p:cNvPr id="13" name="グループ化 12"/>
          <p:cNvGrpSpPr/>
          <p:nvPr/>
        </p:nvGrpSpPr>
        <p:grpSpPr>
          <a:xfrm>
            <a:off x="6765354" y="2345466"/>
            <a:ext cx="565503" cy="549789"/>
            <a:chOff x="162795" y="3812178"/>
            <a:chExt cx="565503" cy="549789"/>
          </a:xfrm>
        </p:grpSpPr>
        <p:sp>
          <p:nvSpPr>
            <p:cNvPr id="14" name="円/楕円 44"/>
            <p:cNvSpPr/>
            <p:nvPr/>
          </p:nvSpPr>
          <p:spPr bwMode="auto">
            <a:xfrm>
              <a:off x="162795" y="3812178"/>
              <a:ext cx="565503" cy="549789"/>
            </a:xfrm>
            <a:prstGeom prst="ellipse">
              <a:avLst/>
            </a:prstGeom>
            <a:gradFill flip="none" rotWithShape="1">
              <a:gsLst>
                <a:gs pos="0">
                  <a:schemeClr val="accent2"/>
                </a:gs>
                <a:gs pos="41000">
                  <a:schemeClr val="accent2">
                    <a:lumMod val="60000"/>
                    <a:lumOff val="40000"/>
                    <a:shade val="67500"/>
                    <a:satMod val="115000"/>
                  </a:schemeClr>
                </a:gs>
                <a:gs pos="100000">
                  <a:schemeClr val="accent2">
                    <a:lumMod val="60000"/>
                    <a:lumOff val="40000"/>
                  </a:schemeClr>
                </a:gs>
              </a:gsLst>
              <a:lin ang="16200000" scaled="0"/>
              <a:tileRect/>
            </a:gradFill>
            <a:ln>
              <a:noFill/>
            </a:ln>
            <a:effectLst/>
            <a:extLst/>
          </p:spPr>
          <p:txBody>
            <a:bodyPr rot="0" spcFirstLastPara="0" vertOverflow="overflow" horzOverflow="overflow" vert="horz" wrap="none" lIns="36000" tIns="72000" rIns="36000" bIns="36000" numCol="1" spcCol="0" rtlCol="0" fromWordArt="0" anchor="ctr" anchorCtr="0" forceAA="0" compatLnSpc="1">
              <a:prstTxWarp prst="textNoShape">
                <a:avLst/>
              </a:prstTxWarp>
              <a:noAutofit/>
            </a:bodyPr>
            <a:lstStyle/>
            <a:p>
              <a:pPr algn="ctr"/>
              <a:endParaRPr lang="ja-JP" altLang="en-US" sz="1200" b="1" dirty="0">
                <a:solidFill>
                  <a:schemeClr val="bg1"/>
                </a:solidFill>
                <a:latin typeface="+mj-ea"/>
              </a:endParaRPr>
            </a:p>
          </p:txBody>
        </p:sp>
        <p:sp>
          <p:nvSpPr>
            <p:cNvPr id="15" name="テキスト ボックス 14"/>
            <p:cNvSpPr txBox="1"/>
            <p:nvPr/>
          </p:nvSpPr>
          <p:spPr>
            <a:xfrm>
              <a:off x="233240" y="4033625"/>
              <a:ext cx="424611" cy="106893"/>
            </a:xfrm>
            <a:custGeom>
              <a:avLst/>
              <a:gdLst/>
              <a:ahLst/>
              <a:cxnLst/>
              <a:rect l="l" t="t" r="r" b="b"/>
              <a:pathLst>
                <a:path w="424611" h="106893">
                  <a:moveTo>
                    <a:pt x="20512" y="18247"/>
                  </a:moveTo>
                  <a:cubicBezTo>
                    <a:pt x="20512" y="30003"/>
                    <a:pt x="20512" y="41759"/>
                    <a:pt x="20512" y="53515"/>
                  </a:cubicBezTo>
                  <a:cubicBezTo>
                    <a:pt x="22346" y="53515"/>
                    <a:pt x="24180" y="53515"/>
                    <a:pt x="26015" y="53515"/>
                  </a:cubicBezTo>
                  <a:cubicBezTo>
                    <a:pt x="36354" y="53515"/>
                    <a:pt x="43201" y="51960"/>
                    <a:pt x="46557" y="48851"/>
                  </a:cubicBezTo>
                  <a:cubicBezTo>
                    <a:pt x="49913" y="45742"/>
                    <a:pt x="51591" y="40965"/>
                    <a:pt x="51591" y="34519"/>
                  </a:cubicBezTo>
                  <a:cubicBezTo>
                    <a:pt x="51591" y="29209"/>
                    <a:pt x="49976" y="25169"/>
                    <a:pt x="46745" y="22400"/>
                  </a:cubicBezTo>
                  <a:cubicBezTo>
                    <a:pt x="43514" y="19631"/>
                    <a:pt x="37125" y="18247"/>
                    <a:pt x="27578" y="18247"/>
                  </a:cubicBezTo>
                  <a:cubicBezTo>
                    <a:pt x="25222" y="18247"/>
                    <a:pt x="22867" y="18247"/>
                    <a:pt x="20512" y="18247"/>
                  </a:cubicBezTo>
                  <a:close/>
                  <a:moveTo>
                    <a:pt x="125528" y="16204"/>
                  </a:moveTo>
                  <a:cubicBezTo>
                    <a:pt x="118066" y="16204"/>
                    <a:pt x="112125" y="19450"/>
                    <a:pt x="107706" y="25941"/>
                  </a:cubicBezTo>
                  <a:cubicBezTo>
                    <a:pt x="103287" y="32431"/>
                    <a:pt x="101077" y="41623"/>
                    <a:pt x="101077" y="53515"/>
                  </a:cubicBezTo>
                  <a:cubicBezTo>
                    <a:pt x="101077" y="65362"/>
                    <a:pt x="103287" y="74519"/>
                    <a:pt x="107706" y="80987"/>
                  </a:cubicBezTo>
                  <a:cubicBezTo>
                    <a:pt x="112125" y="87455"/>
                    <a:pt x="118066" y="90689"/>
                    <a:pt x="125528" y="90689"/>
                  </a:cubicBezTo>
                  <a:cubicBezTo>
                    <a:pt x="132949" y="90689"/>
                    <a:pt x="138869" y="87432"/>
                    <a:pt x="143288" y="80919"/>
                  </a:cubicBezTo>
                  <a:cubicBezTo>
                    <a:pt x="147707" y="74405"/>
                    <a:pt x="149917" y="65248"/>
                    <a:pt x="149917" y="53447"/>
                  </a:cubicBezTo>
                  <a:cubicBezTo>
                    <a:pt x="149917" y="41600"/>
                    <a:pt x="147718" y="32431"/>
                    <a:pt x="143319" y="25941"/>
                  </a:cubicBezTo>
                  <a:cubicBezTo>
                    <a:pt x="138921" y="19450"/>
                    <a:pt x="132991" y="16204"/>
                    <a:pt x="125528" y="16204"/>
                  </a:cubicBezTo>
                  <a:close/>
                  <a:moveTo>
                    <a:pt x="342065" y="2111"/>
                  </a:moveTo>
                  <a:cubicBezTo>
                    <a:pt x="369581" y="2111"/>
                    <a:pt x="397096" y="2111"/>
                    <a:pt x="424611" y="2111"/>
                  </a:cubicBezTo>
                  <a:cubicBezTo>
                    <a:pt x="424611" y="7785"/>
                    <a:pt x="424611" y="13458"/>
                    <a:pt x="424611" y="19132"/>
                  </a:cubicBezTo>
                  <a:cubicBezTo>
                    <a:pt x="414293" y="19132"/>
                    <a:pt x="403975" y="19132"/>
                    <a:pt x="393656" y="19132"/>
                  </a:cubicBezTo>
                  <a:cubicBezTo>
                    <a:pt x="393656" y="47660"/>
                    <a:pt x="393656" y="76187"/>
                    <a:pt x="393656" y="104715"/>
                  </a:cubicBezTo>
                  <a:cubicBezTo>
                    <a:pt x="386778" y="104715"/>
                    <a:pt x="379899" y="104715"/>
                    <a:pt x="373020" y="104715"/>
                  </a:cubicBezTo>
                  <a:cubicBezTo>
                    <a:pt x="373020" y="76187"/>
                    <a:pt x="373020" y="47660"/>
                    <a:pt x="373020" y="19132"/>
                  </a:cubicBezTo>
                  <a:cubicBezTo>
                    <a:pt x="362702" y="19132"/>
                    <a:pt x="352384" y="19132"/>
                    <a:pt x="342065" y="19132"/>
                  </a:cubicBezTo>
                  <a:cubicBezTo>
                    <a:pt x="342065" y="13458"/>
                    <a:pt x="342065" y="7785"/>
                    <a:pt x="342065" y="2111"/>
                  </a:cubicBezTo>
                  <a:close/>
                  <a:moveTo>
                    <a:pt x="250806" y="2111"/>
                  </a:moveTo>
                  <a:cubicBezTo>
                    <a:pt x="259144" y="2111"/>
                    <a:pt x="267482" y="2111"/>
                    <a:pt x="275820" y="2111"/>
                  </a:cubicBezTo>
                  <a:cubicBezTo>
                    <a:pt x="288202" y="24216"/>
                    <a:pt x="300584" y="46321"/>
                    <a:pt x="312966" y="68425"/>
                  </a:cubicBezTo>
                  <a:cubicBezTo>
                    <a:pt x="312966" y="46321"/>
                    <a:pt x="312966" y="24216"/>
                    <a:pt x="312966" y="2111"/>
                  </a:cubicBezTo>
                  <a:cubicBezTo>
                    <a:pt x="319344" y="2111"/>
                    <a:pt x="325723" y="2111"/>
                    <a:pt x="332101" y="2111"/>
                  </a:cubicBezTo>
                  <a:cubicBezTo>
                    <a:pt x="332101" y="36312"/>
                    <a:pt x="332101" y="70513"/>
                    <a:pt x="332101" y="104715"/>
                  </a:cubicBezTo>
                  <a:cubicBezTo>
                    <a:pt x="325473" y="104715"/>
                    <a:pt x="318844" y="104715"/>
                    <a:pt x="312215" y="104715"/>
                  </a:cubicBezTo>
                  <a:cubicBezTo>
                    <a:pt x="298124" y="79637"/>
                    <a:pt x="284033" y="54559"/>
                    <a:pt x="269942" y="29481"/>
                  </a:cubicBezTo>
                  <a:cubicBezTo>
                    <a:pt x="269942" y="54559"/>
                    <a:pt x="269942" y="79637"/>
                    <a:pt x="269942" y="104715"/>
                  </a:cubicBezTo>
                  <a:cubicBezTo>
                    <a:pt x="263563" y="104715"/>
                    <a:pt x="257185" y="104715"/>
                    <a:pt x="250806" y="104715"/>
                  </a:cubicBezTo>
                  <a:cubicBezTo>
                    <a:pt x="250806" y="70513"/>
                    <a:pt x="250806" y="36312"/>
                    <a:pt x="250806" y="2111"/>
                  </a:cubicBezTo>
                  <a:close/>
                  <a:moveTo>
                    <a:pt x="182456" y="2111"/>
                  </a:moveTo>
                  <a:cubicBezTo>
                    <a:pt x="199590" y="2111"/>
                    <a:pt x="216725" y="2111"/>
                    <a:pt x="233859" y="2111"/>
                  </a:cubicBezTo>
                  <a:cubicBezTo>
                    <a:pt x="233859" y="7217"/>
                    <a:pt x="233859" y="12324"/>
                    <a:pt x="233859" y="17430"/>
                  </a:cubicBezTo>
                  <a:cubicBezTo>
                    <a:pt x="228731" y="17430"/>
                    <a:pt x="223604" y="17430"/>
                    <a:pt x="218476" y="17430"/>
                  </a:cubicBezTo>
                  <a:cubicBezTo>
                    <a:pt x="218476" y="41418"/>
                    <a:pt x="218476" y="65407"/>
                    <a:pt x="218476" y="89395"/>
                  </a:cubicBezTo>
                  <a:cubicBezTo>
                    <a:pt x="223604" y="89395"/>
                    <a:pt x="228731" y="89395"/>
                    <a:pt x="233859" y="89395"/>
                  </a:cubicBezTo>
                  <a:cubicBezTo>
                    <a:pt x="233859" y="94502"/>
                    <a:pt x="233859" y="99608"/>
                    <a:pt x="233859" y="104715"/>
                  </a:cubicBezTo>
                  <a:cubicBezTo>
                    <a:pt x="216725" y="104715"/>
                    <a:pt x="199590" y="104715"/>
                    <a:pt x="182456" y="104715"/>
                  </a:cubicBezTo>
                  <a:cubicBezTo>
                    <a:pt x="182456" y="99608"/>
                    <a:pt x="182456" y="94502"/>
                    <a:pt x="182456" y="89395"/>
                  </a:cubicBezTo>
                  <a:cubicBezTo>
                    <a:pt x="187584" y="89395"/>
                    <a:pt x="192711" y="89395"/>
                    <a:pt x="197839" y="89395"/>
                  </a:cubicBezTo>
                  <a:cubicBezTo>
                    <a:pt x="197839" y="65407"/>
                    <a:pt x="197839" y="41418"/>
                    <a:pt x="197839" y="17430"/>
                  </a:cubicBezTo>
                  <a:cubicBezTo>
                    <a:pt x="192711" y="17430"/>
                    <a:pt x="187584" y="17430"/>
                    <a:pt x="182456" y="17430"/>
                  </a:cubicBezTo>
                  <a:cubicBezTo>
                    <a:pt x="182456" y="12324"/>
                    <a:pt x="182456" y="7217"/>
                    <a:pt x="182456" y="2111"/>
                  </a:cubicBezTo>
                  <a:close/>
                  <a:moveTo>
                    <a:pt x="0" y="2111"/>
                  </a:moveTo>
                  <a:cubicBezTo>
                    <a:pt x="11882" y="2111"/>
                    <a:pt x="23763" y="2111"/>
                    <a:pt x="35645" y="2111"/>
                  </a:cubicBezTo>
                  <a:cubicBezTo>
                    <a:pt x="47860" y="2111"/>
                    <a:pt x="57136" y="4823"/>
                    <a:pt x="63473" y="10247"/>
                  </a:cubicBezTo>
                  <a:cubicBezTo>
                    <a:pt x="69810" y="15671"/>
                    <a:pt x="72978" y="23603"/>
                    <a:pt x="72978" y="34043"/>
                  </a:cubicBezTo>
                  <a:cubicBezTo>
                    <a:pt x="72978" y="44936"/>
                    <a:pt x="69476" y="53617"/>
                    <a:pt x="62472" y="60085"/>
                  </a:cubicBezTo>
                  <a:cubicBezTo>
                    <a:pt x="55468" y="66553"/>
                    <a:pt x="46338" y="69787"/>
                    <a:pt x="35082" y="69787"/>
                  </a:cubicBezTo>
                  <a:cubicBezTo>
                    <a:pt x="30267" y="69787"/>
                    <a:pt x="25452" y="69787"/>
                    <a:pt x="20637" y="69787"/>
                  </a:cubicBezTo>
                  <a:cubicBezTo>
                    <a:pt x="20637" y="81430"/>
                    <a:pt x="20637" y="93072"/>
                    <a:pt x="20637" y="104715"/>
                  </a:cubicBezTo>
                  <a:cubicBezTo>
                    <a:pt x="13758" y="104715"/>
                    <a:pt x="6879" y="104715"/>
                    <a:pt x="0" y="104715"/>
                  </a:cubicBezTo>
                  <a:cubicBezTo>
                    <a:pt x="0" y="70513"/>
                    <a:pt x="0" y="36312"/>
                    <a:pt x="0" y="2111"/>
                  </a:cubicBezTo>
                  <a:close/>
                  <a:moveTo>
                    <a:pt x="125466" y="0"/>
                  </a:moveTo>
                  <a:cubicBezTo>
                    <a:pt x="139849" y="0"/>
                    <a:pt x="151136" y="4766"/>
                    <a:pt x="159328" y="14298"/>
                  </a:cubicBezTo>
                  <a:cubicBezTo>
                    <a:pt x="167520" y="23830"/>
                    <a:pt x="171616" y="36902"/>
                    <a:pt x="171616" y="53515"/>
                  </a:cubicBezTo>
                  <a:cubicBezTo>
                    <a:pt x="171616" y="69991"/>
                    <a:pt x="167541" y="83007"/>
                    <a:pt x="159391" y="92561"/>
                  </a:cubicBezTo>
                  <a:cubicBezTo>
                    <a:pt x="151240" y="102116"/>
                    <a:pt x="139932" y="106893"/>
                    <a:pt x="125466" y="106893"/>
                  </a:cubicBezTo>
                  <a:cubicBezTo>
                    <a:pt x="111124" y="106893"/>
                    <a:pt x="99858" y="102139"/>
                    <a:pt x="91666" y="92629"/>
                  </a:cubicBezTo>
                  <a:cubicBezTo>
                    <a:pt x="83474" y="83120"/>
                    <a:pt x="79378" y="70082"/>
                    <a:pt x="79378" y="53515"/>
                  </a:cubicBezTo>
                  <a:cubicBezTo>
                    <a:pt x="79378" y="36857"/>
                    <a:pt x="83453" y="23773"/>
                    <a:pt x="91603" y="14264"/>
                  </a:cubicBezTo>
                  <a:cubicBezTo>
                    <a:pt x="99753" y="4755"/>
                    <a:pt x="111041" y="0"/>
                    <a:pt x="125466" y="0"/>
                  </a:cubicBezTo>
                  <a:close/>
                </a:path>
              </a:pathLst>
            </a:custGeom>
            <a:solidFill>
              <a:schemeClr val="bg1"/>
            </a:solidFill>
            <a:ln>
              <a:noFill/>
            </a:ln>
            <a:effectLst>
              <a:glow rad="12700">
                <a:schemeClr val="accent2">
                  <a:alpha val="84000"/>
                </a:schemeClr>
              </a:glow>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b="1" dirty="0">
                <a:solidFill>
                  <a:schemeClr val="bg1"/>
                </a:solidFill>
                <a:effectLst>
                  <a:glow rad="38100">
                    <a:schemeClr val="accent2">
                      <a:alpha val="84000"/>
                    </a:schemeClr>
                  </a:glow>
                </a:effectLst>
              </a:endParaRPr>
            </a:p>
          </p:txBody>
        </p:sp>
      </p:grpSp>
    </p:spTree>
    <p:extLst>
      <p:ext uri="{BB962C8B-B14F-4D97-AF65-F5344CB8AC3E}">
        <p14:creationId xmlns:p14="http://schemas.microsoft.com/office/powerpoint/2010/main" val="103094315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619672" y="116540"/>
            <a:ext cx="7344000" cy="405683"/>
          </a:xfrm>
        </p:spPr>
        <p:txBody>
          <a:bodyPr/>
          <a:lstStyle/>
          <a:p>
            <a:r>
              <a:rPr kumimoji="1" lang="ja-JP" altLang="en-US" dirty="0" smtClean="0"/>
              <a:t>目次</a:t>
            </a:r>
            <a:endParaRPr kumimoji="1" lang="ja-JP" altLang="en-US" dirty="0"/>
          </a:p>
        </p:txBody>
      </p:sp>
      <p:sp>
        <p:nvSpPr>
          <p:cNvPr id="4" name="正方形/長方形 3"/>
          <p:cNvSpPr/>
          <p:nvPr/>
        </p:nvSpPr>
        <p:spPr bwMode="auto">
          <a:xfrm>
            <a:off x="1619590" y="522116"/>
            <a:ext cx="3384470" cy="6335884"/>
          </a:xfrm>
          <a:prstGeom prst="rect">
            <a:avLst/>
          </a:prstGeom>
          <a:noFill/>
          <a:ln w="12700">
            <a:noFill/>
          </a:ln>
          <a:effectLst/>
          <a:extLst/>
        </p:spPr>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pPr marL="342900" indent="-342900">
              <a:buFont typeface="+mj-lt"/>
              <a:buAutoNum type="arabicPeriod"/>
            </a:pPr>
            <a:r>
              <a:rPr lang="ja-JP" altLang="en-US" sz="1400" dirty="0">
                <a:latin typeface="+mn-ea"/>
              </a:rPr>
              <a:t>はじめに</a:t>
            </a:r>
            <a:endParaRPr lang="en-US" altLang="ja-JP" sz="1400" dirty="0">
              <a:latin typeface="+mn-ea"/>
            </a:endParaRPr>
          </a:p>
          <a:p>
            <a:r>
              <a:rPr lang="ja-JP" altLang="en-US" sz="1400" dirty="0">
                <a:latin typeface="+mn-ea"/>
              </a:rPr>
              <a:t>　</a:t>
            </a:r>
            <a:r>
              <a:rPr lang="en-US" altLang="ja-JP" sz="1400" dirty="0">
                <a:latin typeface="+mn-ea"/>
              </a:rPr>
              <a:t> 1.1</a:t>
            </a:r>
            <a:r>
              <a:rPr lang="ja-JP" altLang="en-US" sz="1400" dirty="0">
                <a:latin typeface="+mn-ea"/>
              </a:rPr>
              <a:t>　 本資料について</a:t>
            </a:r>
            <a:endParaRPr lang="en-US" altLang="ja-JP" sz="1400" dirty="0">
              <a:latin typeface="+mn-ea"/>
            </a:endParaRPr>
          </a:p>
          <a:p>
            <a:endParaRPr lang="en-US" altLang="ja-JP" sz="1400" dirty="0">
              <a:latin typeface="+mn-ea"/>
            </a:endParaRPr>
          </a:p>
          <a:p>
            <a:pPr marL="342900" indent="-342900">
              <a:buFont typeface="+mj-lt"/>
              <a:buAutoNum type="arabicPeriod" startAt="2"/>
            </a:pPr>
            <a:r>
              <a:rPr lang="ja-JP" altLang="en-US" sz="1400" dirty="0">
                <a:latin typeface="+mn-ea"/>
              </a:rPr>
              <a:t>システム構成</a:t>
            </a:r>
            <a:endParaRPr lang="en-US" altLang="ja-JP" sz="1400" dirty="0">
              <a:latin typeface="+mn-ea"/>
            </a:endParaRPr>
          </a:p>
          <a:p>
            <a:r>
              <a:rPr lang="ja-JP" altLang="en-US" sz="1400" dirty="0">
                <a:latin typeface="+mn-ea"/>
              </a:rPr>
              <a:t>　</a:t>
            </a:r>
            <a:r>
              <a:rPr lang="en-US" altLang="ja-JP" sz="1400" dirty="0">
                <a:latin typeface="+mn-ea"/>
              </a:rPr>
              <a:t> 2.1</a:t>
            </a:r>
            <a:r>
              <a:rPr lang="ja-JP" altLang="en-US" sz="1400" dirty="0">
                <a:latin typeface="+mn-ea"/>
              </a:rPr>
              <a:t>　 </a:t>
            </a:r>
            <a:r>
              <a:rPr lang="zh-TW" altLang="en-US" sz="1400" dirty="0">
                <a:latin typeface="+mn-ea"/>
              </a:rPr>
              <a:t>連携実行機能</a:t>
            </a:r>
            <a:endParaRPr lang="en-US" altLang="zh-TW" sz="1400" dirty="0">
              <a:latin typeface="+mn-ea"/>
            </a:endParaRPr>
          </a:p>
          <a:p>
            <a:r>
              <a:rPr lang="ja-JP" altLang="en-US" sz="1400" dirty="0">
                <a:latin typeface="+mn-ea"/>
              </a:rPr>
              <a:t>　 </a:t>
            </a:r>
            <a:r>
              <a:rPr lang="en-US" altLang="ja-JP" sz="1400" dirty="0">
                <a:latin typeface="+mn-ea"/>
              </a:rPr>
              <a:t>2.2</a:t>
            </a:r>
            <a:r>
              <a:rPr lang="ja-JP" altLang="en-US" sz="1400" dirty="0">
                <a:latin typeface="+mn-ea"/>
              </a:rPr>
              <a:t>　 動作環境・条件</a:t>
            </a:r>
            <a:endParaRPr lang="en-US" altLang="ja-JP" sz="1400" dirty="0">
              <a:latin typeface="+mn-ea"/>
            </a:endParaRPr>
          </a:p>
          <a:p>
            <a:endParaRPr lang="en-US" altLang="ja-JP" sz="1400" dirty="0">
              <a:latin typeface="+mn-ea"/>
            </a:endParaRPr>
          </a:p>
          <a:p>
            <a:pPr marL="342900" indent="-342900">
              <a:buFont typeface="+mj-lt"/>
              <a:buAutoNum type="arabicPeriod" startAt="3"/>
            </a:pPr>
            <a:r>
              <a:rPr lang="en-US" altLang="ja-JP" sz="1400" dirty="0">
                <a:latin typeface="+mn-ea"/>
              </a:rPr>
              <a:t>ITA</a:t>
            </a:r>
            <a:r>
              <a:rPr lang="zh-TW" altLang="en-US" sz="1400" dirty="0">
                <a:latin typeface="+mn-ea"/>
              </a:rPr>
              <a:t>環境構築手順</a:t>
            </a:r>
            <a:endParaRPr lang="en-US" altLang="ja-JP" sz="1400" dirty="0">
              <a:latin typeface="+mn-ea"/>
            </a:endParaRPr>
          </a:p>
          <a:p>
            <a:r>
              <a:rPr lang="en-US" altLang="ja-JP" sz="1400" dirty="0">
                <a:latin typeface="+mn-ea"/>
              </a:rPr>
              <a:t> </a:t>
            </a:r>
            <a:r>
              <a:rPr lang="ja-JP" altLang="en-US" sz="1400" dirty="0">
                <a:latin typeface="+mn-ea"/>
              </a:rPr>
              <a:t>   </a:t>
            </a:r>
            <a:r>
              <a:rPr lang="en-US" altLang="ja-JP" sz="1400" dirty="0">
                <a:latin typeface="+mn-ea"/>
              </a:rPr>
              <a:t>3.1</a:t>
            </a:r>
            <a:r>
              <a:rPr lang="ja-JP" altLang="en-US" sz="1400" dirty="0">
                <a:latin typeface="+mn-ea"/>
              </a:rPr>
              <a:t>　 オンラインインストール</a:t>
            </a:r>
          </a:p>
          <a:p>
            <a:r>
              <a:rPr lang="ja-JP" altLang="en-US" sz="1400" dirty="0">
                <a:latin typeface="+mn-ea"/>
              </a:rPr>
              <a:t>　 </a:t>
            </a:r>
            <a:r>
              <a:rPr lang="en-US" altLang="ja-JP" sz="1400" dirty="0">
                <a:latin typeface="+mn-ea"/>
              </a:rPr>
              <a:t>3.2</a:t>
            </a:r>
            <a:r>
              <a:rPr lang="ja-JP" altLang="en-US" sz="1400" dirty="0">
                <a:latin typeface="+mn-ea"/>
              </a:rPr>
              <a:t>　 事前準備（</a:t>
            </a:r>
            <a:r>
              <a:rPr lang="en-US" altLang="ja-JP" sz="1400" dirty="0" smtClean="0">
                <a:latin typeface="+mn-ea"/>
              </a:rPr>
              <a:t>1/3</a:t>
            </a:r>
            <a:r>
              <a:rPr lang="ja-JP" altLang="en-US" sz="1400" dirty="0" smtClean="0">
                <a:latin typeface="+mn-ea"/>
              </a:rPr>
              <a:t>）</a:t>
            </a:r>
            <a:endParaRPr lang="ja-JP" altLang="en-US" sz="1400" dirty="0">
              <a:latin typeface="+mn-ea"/>
            </a:endParaRPr>
          </a:p>
          <a:p>
            <a:r>
              <a:rPr lang="en-US" altLang="ja-JP" sz="1400" dirty="0">
                <a:latin typeface="+mn-ea"/>
              </a:rPr>
              <a:t>    3.3</a:t>
            </a:r>
            <a:r>
              <a:rPr lang="ja-JP" altLang="en-US" sz="1400" dirty="0">
                <a:latin typeface="+mn-ea"/>
              </a:rPr>
              <a:t>　 事前準備（</a:t>
            </a:r>
            <a:r>
              <a:rPr lang="en-US" altLang="ja-JP" sz="1400" dirty="0" smtClean="0">
                <a:latin typeface="+mn-ea"/>
              </a:rPr>
              <a:t>2/3</a:t>
            </a:r>
            <a:r>
              <a:rPr lang="ja-JP" altLang="en-US" sz="1400" dirty="0" smtClean="0">
                <a:latin typeface="+mn-ea"/>
              </a:rPr>
              <a:t>）</a:t>
            </a:r>
            <a:endParaRPr lang="ja-JP" altLang="en-US" sz="1400" dirty="0">
              <a:latin typeface="+mn-ea"/>
            </a:endParaRPr>
          </a:p>
          <a:p>
            <a:r>
              <a:rPr lang="en-US" altLang="ja-JP" sz="1400" dirty="0">
                <a:latin typeface="+mn-ea"/>
              </a:rPr>
              <a:t>    </a:t>
            </a:r>
            <a:r>
              <a:rPr lang="en-US" altLang="ja-JP" sz="1400" dirty="0" smtClean="0">
                <a:latin typeface="+mn-ea"/>
              </a:rPr>
              <a:t>3.4</a:t>
            </a:r>
            <a:r>
              <a:rPr lang="ja-JP" altLang="en-US" sz="1400" dirty="0">
                <a:latin typeface="+mn-ea"/>
              </a:rPr>
              <a:t>　</a:t>
            </a:r>
            <a:r>
              <a:rPr lang="ja-JP" altLang="en-US" sz="1400" dirty="0" smtClean="0">
                <a:latin typeface="+mn-ea"/>
              </a:rPr>
              <a:t> 事前</a:t>
            </a:r>
            <a:r>
              <a:rPr lang="ja-JP" altLang="en-US" sz="1400" dirty="0">
                <a:latin typeface="+mn-ea"/>
              </a:rPr>
              <a:t>準備</a:t>
            </a:r>
            <a:r>
              <a:rPr lang="ja-JP" altLang="en-US" sz="1400" dirty="0" smtClean="0">
                <a:latin typeface="+mn-ea"/>
              </a:rPr>
              <a:t>（</a:t>
            </a:r>
            <a:r>
              <a:rPr lang="en-US" altLang="ja-JP" sz="1400" dirty="0">
                <a:latin typeface="+mn-ea"/>
              </a:rPr>
              <a:t>3</a:t>
            </a:r>
            <a:r>
              <a:rPr lang="en-US" altLang="ja-JP" sz="1400" dirty="0" smtClean="0">
                <a:latin typeface="+mn-ea"/>
              </a:rPr>
              <a:t>/3</a:t>
            </a:r>
            <a:r>
              <a:rPr lang="ja-JP" altLang="en-US" sz="1400" dirty="0" smtClean="0">
                <a:latin typeface="+mn-ea"/>
              </a:rPr>
              <a:t>）</a:t>
            </a:r>
          </a:p>
          <a:p>
            <a:r>
              <a:rPr lang="en-US" altLang="ja-JP" sz="1400" dirty="0" smtClean="0">
                <a:latin typeface="+mn-ea"/>
              </a:rPr>
              <a:t>    3.5</a:t>
            </a:r>
            <a:r>
              <a:rPr lang="ja-JP" altLang="en-US" sz="1400" dirty="0" smtClean="0">
                <a:latin typeface="+mn-ea"/>
              </a:rPr>
              <a:t>　 </a:t>
            </a:r>
            <a:r>
              <a:rPr lang="en-US" altLang="ja-JP" sz="1400" dirty="0">
                <a:latin typeface="+mn-ea"/>
              </a:rPr>
              <a:t>ITA</a:t>
            </a:r>
            <a:r>
              <a:rPr lang="ja-JP" altLang="en-US" sz="1400" dirty="0">
                <a:latin typeface="+mn-ea"/>
              </a:rPr>
              <a:t>環境構築</a:t>
            </a:r>
            <a:r>
              <a:rPr lang="ja-JP" altLang="en-US" sz="1400" dirty="0" smtClean="0">
                <a:latin typeface="+mn-ea"/>
              </a:rPr>
              <a:t>フロー</a:t>
            </a:r>
          </a:p>
          <a:p>
            <a:r>
              <a:rPr lang="en-US" altLang="ja-JP" sz="1400" dirty="0" smtClean="0">
                <a:latin typeface="+mn-ea"/>
              </a:rPr>
              <a:t>    </a:t>
            </a:r>
            <a:r>
              <a:rPr lang="en-US" altLang="ja-JP" sz="1400" dirty="0">
                <a:latin typeface="+mn-ea"/>
              </a:rPr>
              <a:t>3.6</a:t>
            </a:r>
            <a:r>
              <a:rPr lang="ja-JP" altLang="en-US" sz="1400" dirty="0">
                <a:latin typeface="+mn-ea"/>
              </a:rPr>
              <a:t>　 環境構築</a:t>
            </a:r>
            <a:r>
              <a:rPr lang="ja-JP" altLang="en-US" sz="1400" dirty="0" smtClean="0">
                <a:latin typeface="+mn-ea"/>
              </a:rPr>
              <a:t>（</a:t>
            </a:r>
            <a:r>
              <a:rPr lang="en-US" altLang="ja-JP" sz="1400" dirty="0" smtClean="0">
                <a:latin typeface="+mn-ea"/>
              </a:rPr>
              <a:t>1/9</a:t>
            </a:r>
            <a:r>
              <a:rPr lang="ja-JP" altLang="en-US" sz="1400" dirty="0" smtClean="0">
                <a:latin typeface="+mn-ea"/>
              </a:rPr>
              <a:t>）</a:t>
            </a:r>
            <a:endParaRPr lang="ja-JP" altLang="en-US" sz="1400" dirty="0">
              <a:latin typeface="+mn-ea"/>
            </a:endParaRPr>
          </a:p>
          <a:p>
            <a:r>
              <a:rPr lang="en-US" altLang="ja-JP" sz="1400" dirty="0">
                <a:latin typeface="+mn-ea"/>
              </a:rPr>
              <a:t>    3.7</a:t>
            </a:r>
            <a:r>
              <a:rPr lang="ja-JP" altLang="en-US" sz="1400" dirty="0">
                <a:latin typeface="+mn-ea"/>
              </a:rPr>
              <a:t>　 環境構築</a:t>
            </a:r>
            <a:r>
              <a:rPr lang="ja-JP" altLang="en-US" sz="1400" dirty="0" smtClean="0">
                <a:latin typeface="+mn-ea"/>
              </a:rPr>
              <a:t>（</a:t>
            </a:r>
            <a:r>
              <a:rPr lang="en-US" altLang="ja-JP" sz="1400" dirty="0" smtClean="0">
                <a:latin typeface="+mn-ea"/>
              </a:rPr>
              <a:t>2/9</a:t>
            </a:r>
            <a:r>
              <a:rPr lang="ja-JP" altLang="en-US" sz="1400" dirty="0" smtClean="0">
                <a:latin typeface="+mn-ea"/>
              </a:rPr>
              <a:t>）</a:t>
            </a:r>
            <a:endParaRPr lang="ja-JP" altLang="en-US" sz="1400" dirty="0">
              <a:latin typeface="+mn-ea"/>
            </a:endParaRPr>
          </a:p>
          <a:p>
            <a:r>
              <a:rPr lang="en-US" altLang="ja-JP" sz="1400" dirty="0">
                <a:latin typeface="+mn-ea"/>
              </a:rPr>
              <a:t>    3.8</a:t>
            </a:r>
            <a:r>
              <a:rPr lang="ja-JP" altLang="en-US" sz="1400" dirty="0">
                <a:latin typeface="+mn-ea"/>
              </a:rPr>
              <a:t>　 環境構築</a:t>
            </a:r>
            <a:r>
              <a:rPr lang="ja-JP" altLang="en-US" sz="1400" dirty="0" smtClean="0">
                <a:latin typeface="+mn-ea"/>
              </a:rPr>
              <a:t>（</a:t>
            </a:r>
            <a:r>
              <a:rPr lang="en-US" altLang="ja-JP" sz="1400" dirty="0" smtClean="0">
                <a:latin typeface="+mn-ea"/>
              </a:rPr>
              <a:t>3/9</a:t>
            </a:r>
            <a:r>
              <a:rPr lang="ja-JP" altLang="en-US" sz="1400" dirty="0" smtClean="0">
                <a:latin typeface="+mn-ea"/>
              </a:rPr>
              <a:t>）</a:t>
            </a:r>
            <a:endParaRPr lang="ja-JP" altLang="en-US" sz="1400" dirty="0">
              <a:latin typeface="+mn-ea"/>
            </a:endParaRPr>
          </a:p>
          <a:p>
            <a:r>
              <a:rPr lang="en-US" altLang="ja-JP" sz="1400" dirty="0">
                <a:latin typeface="+mn-ea"/>
              </a:rPr>
              <a:t>    3.9</a:t>
            </a:r>
            <a:r>
              <a:rPr lang="ja-JP" altLang="en-US" sz="1400" dirty="0">
                <a:latin typeface="+mn-ea"/>
              </a:rPr>
              <a:t>　 環境構築</a:t>
            </a:r>
            <a:r>
              <a:rPr lang="ja-JP" altLang="en-US" sz="1400" dirty="0" smtClean="0">
                <a:latin typeface="+mn-ea"/>
              </a:rPr>
              <a:t>（</a:t>
            </a:r>
            <a:r>
              <a:rPr lang="en-US" altLang="ja-JP" sz="1400" dirty="0" smtClean="0">
                <a:latin typeface="+mn-ea"/>
              </a:rPr>
              <a:t>4/9</a:t>
            </a:r>
            <a:r>
              <a:rPr lang="ja-JP" altLang="en-US" sz="1400" dirty="0" smtClean="0">
                <a:latin typeface="+mn-ea"/>
              </a:rPr>
              <a:t>）</a:t>
            </a:r>
            <a:endParaRPr lang="ja-JP" altLang="en-US" sz="1400" dirty="0">
              <a:latin typeface="+mn-ea"/>
            </a:endParaRPr>
          </a:p>
          <a:p>
            <a:r>
              <a:rPr lang="en-US" altLang="ja-JP" sz="1400" dirty="0">
                <a:latin typeface="+mn-ea"/>
              </a:rPr>
              <a:t>    3.10</a:t>
            </a:r>
            <a:r>
              <a:rPr lang="ja-JP" altLang="en-US" sz="1400" dirty="0">
                <a:latin typeface="+mn-ea"/>
              </a:rPr>
              <a:t>  環境構築</a:t>
            </a:r>
            <a:r>
              <a:rPr lang="ja-JP" altLang="en-US" sz="1400" dirty="0" smtClean="0">
                <a:latin typeface="+mn-ea"/>
              </a:rPr>
              <a:t>（</a:t>
            </a:r>
            <a:r>
              <a:rPr lang="en-US" altLang="ja-JP" sz="1400" dirty="0" smtClean="0">
                <a:latin typeface="+mn-ea"/>
              </a:rPr>
              <a:t>5/9</a:t>
            </a:r>
            <a:r>
              <a:rPr lang="ja-JP" altLang="en-US" sz="1400" dirty="0" smtClean="0">
                <a:latin typeface="+mn-ea"/>
              </a:rPr>
              <a:t>）</a:t>
            </a:r>
            <a:endParaRPr lang="ja-JP" altLang="en-US" sz="1400" dirty="0">
              <a:latin typeface="+mn-ea"/>
            </a:endParaRPr>
          </a:p>
          <a:p>
            <a:r>
              <a:rPr lang="en-US" altLang="ja-JP" sz="1400" dirty="0">
                <a:latin typeface="+mn-ea"/>
              </a:rPr>
              <a:t>    3.11  </a:t>
            </a:r>
            <a:r>
              <a:rPr lang="ja-JP" altLang="en-US" sz="1400" dirty="0">
                <a:latin typeface="+mn-ea"/>
              </a:rPr>
              <a:t>環境構築</a:t>
            </a:r>
            <a:r>
              <a:rPr lang="ja-JP" altLang="en-US" sz="1400" dirty="0" smtClean="0">
                <a:latin typeface="+mn-ea"/>
              </a:rPr>
              <a:t>（</a:t>
            </a:r>
            <a:r>
              <a:rPr lang="en-US" altLang="ja-JP" sz="1400" dirty="0" smtClean="0">
                <a:latin typeface="+mn-ea"/>
              </a:rPr>
              <a:t>6/9</a:t>
            </a:r>
            <a:r>
              <a:rPr lang="ja-JP" altLang="en-US" sz="1400" dirty="0" smtClean="0">
                <a:latin typeface="+mn-ea"/>
              </a:rPr>
              <a:t>）</a:t>
            </a:r>
            <a:endParaRPr lang="en-US" altLang="ja-JP" sz="1400" dirty="0">
              <a:latin typeface="+mn-ea"/>
            </a:endParaRPr>
          </a:p>
          <a:p>
            <a:r>
              <a:rPr lang="en-US" altLang="ja-JP" sz="1400" dirty="0">
                <a:latin typeface="+mn-ea"/>
              </a:rPr>
              <a:t>    </a:t>
            </a:r>
            <a:r>
              <a:rPr lang="en-US" altLang="ja-JP" sz="1400" dirty="0" smtClean="0">
                <a:latin typeface="+mn-ea"/>
              </a:rPr>
              <a:t>3.12  </a:t>
            </a:r>
            <a:r>
              <a:rPr lang="ja-JP" altLang="en-US" sz="1400" dirty="0">
                <a:latin typeface="+mn-ea"/>
              </a:rPr>
              <a:t>環境構築（</a:t>
            </a:r>
            <a:r>
              <a:rPr lang="en-US" altLang="ja-JP" sz="1400" dirty="0" smtClean="0">
                <a:latin typeface="+mn-ea"/>
              </a:rPr>
              <a:t>7/9</a:t>
            </a:r>
            <a:r>
              <a:rPr lang="ja-JP" altLang="en-US" sz="1400" dirty="0" smtClean="0">
                <a:latin typeface="+mn-ea"/>
              </a:rPr>
              <a:t>）</a:t>
            </a:r>
            <a:endParaRPr lang="en-US" altLang="ja-JP" sz="1400" dirty="0" smtClean="0">
              <a:latin typeface="+mn-ea"/>
            </a:endParaRPr>
          </a:p>
          <a:p>
            <a:r>
              <a:rPr lang="en-US" altLang="ja-JP" sz="1400" dirty="0">
                <a:latin typeface="+mn-ea"/>
              </a:rPr>
              <a:t> </a:t>
            </a:r>
            <a:r>
              <a:rPr lang="ja-JP" altLang="en-US" sz="1400" dirty="0" smtClean="0">
                <a:latin typeface="+mn-ea"/>
              </a:rPr>
              <a:t>   </a:t>
            </a:r>
            <a:r>
              <a:rPr lang="en-US" altLang="ja-JP" sz="1400" dirty="0" smtClean="0">
                <a:latin typeface="+mn-ea"/>
              </a:rPr>
              <a:t>3.13  </a:t>
            </a:r>
            <a:r>
              <a:rPr lang="ja-JP" altLang="en-US" sz="1400" dirty="0">
                <a:latin typeface="+mn-ea"/>
              </a:rPr>
              <a:t>環境構築</a:t>
            </a:r>
            <a:r>
              <a:rPr lang="ja-JP" altLang="en-US" sz="1400" dirty="0" smtClean="0">
                <a:latin typeface="+mn-ea"/>
              </a:rPr>
              <a:t>（</a:t>
            </a:r>
            <a:r>
              <a:rPr lang="en-US" altLang="ja-JP" sz="1400" dirty="0" smtClean="0">
                <a:latin typeface="+mn-ea"/>
              </a:rPr>
              <a:t>8/9</a:t>
            </a:r>
            <a:r>
              <a:rPr lang="ja-JP" altLang="en-US" sz="1400" dirty="0" smtClean="0">
                <a:latin typeface="+mn-ea"/>
              </a:rPr>
              <a:t>）</a:t>
            </a:r>
            <a:endParaRPr lang="en-US" altLang="ja-JP" sz="1400" dirty="0" smtClean="0">
              <a:latin typeface="+mn-ea"/>
            </a:endParaRPr>
          </a:p>
          <a:p>
            <a:r>
              <a:rPr lang="ja-JP" altLang="en-US" sz="1400" dirty="0" smtClean="0">
                <a:latin typeface="+mn-ea"/>
              </a:rPr>
              <a:t>    </a:t>
            </a:r>
            <a:r>
              <a:rPr lang="en-US" altLang="ja-JP" sz="1400" dirty="0" smtClean="0">
                <a:latin typeface="+mn-ea"/>
              </a:rPr>
              <a:t>3.14  </a:t>
            </a:r>
            <a:r>
              <a:rPr lang="ja-JP" altLang="en-US" sz="1400" dirty="0">
                <a:latin typeface="+mn-ea"/>
              </a:rPr>
              <a:t>環境構築</a:t>
            </a:r>
            <a:r>
              <a:rPr lang="ja-JP" altLang="en-US" sz="1400" dirty="0" smtClean="0">
                <a:latin typeface="+mn-ea"/>
              </a:rPr>
              <a:t>（</a:t>
            </a:r>
            <a:r>
              <a:rPr lang="en-US" altLang="ja-JP" sz="1400" dirty="0" smtClean="0">
                <a:latin typeface="+mn-ea"/>
              </a:rPr>
              <a:t>9/9</a:t>
            </a:r>
            <a:r>
              <a:rPr lang="ja-JP" altLang="en-US" sz="1400" dirty="0" smtClean="0">
                <a:latin typeface="+mn-ea"/>
              </a:rPr>
              <a:t>）</a:t>
            </a:r>
            <a:endParaRPr lang="en-US" altLang="ja-JP" sz="1400" dirty="0" smtClean="0">
              <a:latin typeface="+mn-ea"/>
            </a:endParaRPr>
          </a:p>
          <a:p>
            <a:r>
              <a:rPr lang="ja-JP" altLang="en-US" sz="1400" dirty="0" smtClean="0">
                <a:latin typeface="+mn-ea"/>
              </a:rPr>
              <a:t>　</a:t>
            </a:r>
            <a:endParaRPr lang="en-US" altLang="ja-JP" sz="1400" dirty="0">
              <a:latin typeface="+mn-ea"/>
            </a:endParaRPr>
          </a:p>
        </p:txBody>
      </p:sp>
      <p:sp>
        <p:nvSpPr>
          <p:cNvPr id="5" name="正方形/長方形 4"/>
          <p:cNvSpPr/>
          <p:nvPr/>
        </p:nvSpPr>
        <p:spPr bwMode="auto">
          <a:xfrm>
            <a:off x="5291631" y="522116"/>
            <a:ext cx="3312460" cy="6335884"/>
          </a:xfrm>
          <a:prstGeom prst="rect">
            <a:avLst/>
          </a:prstGeom>
          <a:noFill/>
          <a:ln w="12700">
            <a:noFill/>
          </a:ln>
          <a:effectLst/>
          <a:extLst/>
        </p:spPr>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pPr marL="342900" indent="-342900">
              <a:buFont typeface="+mj-lt"/>
              <a:buAutoNum type="arabicPeriod" startAt="4"/>
            </a:pPr>
            <a:r>
              <a:rPr lang="en-US" altLang="ja-JP" sz="1400" dirty="0" smtClean="0">
                <a:latin typeface="+mn-ea"/>
              </a:rPr>
              <a:t>ITA</a:t>
            </a:r>
            <a:r>
              <a:rPr lang="ja-JP" altLang="en-US" sz="1400" dirty="0" smtClean="0">
                <a:latin typeface="+mn-ea"/>
              </a:rPr>
              <a:t>動作</a:t>
            </a:r>
            <a:r>
              <a:rPr lang="ja-JP" altLang="en-US" sz="1400" dirty="0">
                <a:latin typeface="+mn-ea"/>
              </a:rPr>
              <a:t>確認</a:t>
            </a:r>
            <a:endParaRPr lang="en-US" altLang="ja-JP" sz="1400" dirty="0">
              <a:latin typeface="+mn-ea"/>
            </a:endParaRPr>
          </a:p>
          <a:p>
            <a:r>
              <a:rPr lang="en-US" altLang="zh-TW" sz="1400" dirty="0" smtClean="0">
                <a:latin typeface="+mn-ea"/>
              </a:rPr>
              <a:t>    </a:t>
            </a:r>
            <a:r>
              <a:rPr lang="en-US" altLang="zh-TW" sz="1400" dirty="0">
                <a:latin typeface="+mn-ea"/>
              </a:rPr>
              <a:t>4.1</a:t>
            </a:r>
            <a:r>
              <a:rPr lang="zh-TW" altLang="en-US" sz="1400" dirty="0">
                <a:latin typeface="+mn-ea"/>
              </a:rPr>
              <a:t>　 動作確認（</a:t>
            </a:r>
            <a:r>
              <a:rPr lang="en-US" altLang="zh-TW" sz="1400" dirty="0">
                <a:latin typeface="+mn-ea"/>
              </a:rPr>
              <a:t>1/6</a:t>
            </a:r>
            <a:r>
              <a:rPr lang="zh-TW" altLang="en-US" sz="1400" dirty="0">
                <a:latin typeface="+mn-ea"/>
              </a:rPr>
              <a:t>）</a:t>
            </a:r>
          </a:p>
          <a:p>
            <a:r>
              <a:rPr lang="en-US" altLang="zh-TW" sz="1400" dirty="0">
                <a:latin typeface="+mn-ea"/>
              </a:rPr>
              <a:t>    4.2</a:t>
            </a:r>
            <a:r>
              <a:rPr lang="zh-TW" altLang="en-US" sz="1400" dirty="0">
                <a:latin typeface="+mn-ea"/>
              </a:rPr>
              <a:t>　 動作確認（</a:t>
            </a:r>
            <a:r>
              <a:rPr lang="en-US" altLang="zh-TW" sz="1400" dirty="0">
                <a:latin typeface="+mn-ea"/>
              </a:rPr>
              <a:t>2/6</a:t>
            </a:r>
            <a:r>
              <a:rPr lang="zh-TW" altLang="en-US" sz="1400" dirty="0">
                <a:latin typeface="+mn-ea"/>
              </a:rPr>
              <a:t>）</a:t>
            </a:r>
          </a:p>
          <a:p>
            <a:r>
              <a:rPr lang="en-US" altLang="zh-TW" sz="1400" dirty="0">
                <a:latin typeface="+mn-ea"/>
              </a:rPr>
              <a:t>    4.3</a:t>
            </a:r>
            <a:r>
              <a:rPr lang="zh-TW" altLang="en-US" sz="1400" dirty="0">
                <a:latin typeface="+mn-ea"/>
              </a:rPr>
              <a:t>　 動作確認（</a:t>
            </a:r>
            <a:r>
              <a:rPr lang="en-US" altLang="zh-TW" sz="1400" dirty="0">
                <a:latin typeface="+mn-ea"/>
              </a:rPr>
              <a:t>3/6</a:t>
            </a:r>
            <a:r>
              <a:rPr lang="zh-TW" altLang="en-US" sz="1400" dirty="0">
                <a:latin typeface="+mn-ea"/>
              </a:rPr>
              <a:t>）</a:t>
            </a:r>
          </a:p>
          <a:p>
            <a:r>
              <a:rPr lang="en-US" altLang="zh-TW" sz="1400" dirty="0">
                <a:latin typeface="+mn-ea"/>
              </a:rPr>
              <a:t>    4.4</a:t>
            </a:r>
            <a:r>
              <a:rPr lang="zh-TW" altLang="en-US" sz="1400" dirty="0">
                <a:latin typeface="+mn-ea"/>
              </a:rPr>
              <a:t>　 動作確認（</a:t>
            </a:r>
            <a:r>
              <a:rPr lang="en-US" altLang="zh-TW" sz="1400" dirty="0">
                <a:latin typeface="+mn-ea"/>
              </a:rPr>
              <a:t>4/6</a:t>
            </a:r>
            <a:r>
              <a:rPr lang="zh-TW" altLang="en-US" sz="1400" dirty="0">
                <a:latin typeface="+mn-ea"/>
              </a:rPr>
              <a:t>）</a:t>
            </a:r>
          </a:p>
          <a:p>
            <a:r>
              <a:rPr lang="en-US" altLang="zh-TW" sz="1400" dirty="0">
                <a:latin typeface="+mn-ea"/>
              </a:rPr>
              <a:t>    4.5</a:t>
            </a:r>
            <a:r>
              <a:rPr lang="zh-TW" altLang="en-US" sz="1400" dirty="0">
                <a:latin typeface="+mn-ea"/>
              </a:rPr>
              <a:t>　 動作確認（</a:t>
            </a:r>
            <a:r>
              <a:rPr lang="en-US" altLang="zh-TW" sz="1400" dirty="0">
                <a:latin typeface="+mn-ea"/>
              </a:rPr>
              <a:t>5/6</a:t>
            </a:r>
            <a:r>
              <a:rPr lang="zh-TW" altLang="en-US" sz="1400" dirty="0">
                <a:latin typeface="+mn-ea"/>
              </a:rPr>
              <a:t>）</a:t>
            </a:r>
            <a:endParaRPr lang="en-US" altLang="zh-TW" sz="1400" dirty="0">
              <a:latin typeface="+mn-ea"/>
            </a:endParaRPr>
          </a:p>
          <a:p>
            <a:r>
              <a:rPr lang="en-US" altLang="zh-TW" sz="1400" dirty="0">
                <a:latin typeface="+mn-ea"/>
              </a:rPr>
              <a:t>  </a:t>
            </a:r>
            <a:r>
              <a:rPr lang="ja-JP" altLang="en-US" sz="1400" dirty="0">
                <a:latin typeface="+mn-ea"/>
              </a:rPr>
              <a:t>  </a:t>
            </a:r>
            <a:r>
              <a:rPr lang="en-US" altLang="zh-TW" sz="1400" dirty="0">
                <a:latin typeface="+mn-ea"/>
              </a:rPr>
              <a:t>4.6</a:t>
            </a:r>
            <a:r>
              <a:rPr lang="zh-TW" altLang="en-US" sz="1400" dirty="0">
                <a:latin typeface="+mn-ea"/>
              </a:rPr>
              <a:t>　 動作確認（</a:t>
            </a:r>
            <a:r>
              <a:rPr lang="en-US" altLang="zh-TW" sz="1400" dirty="0">
                <a:latin typeface="+mn-ea"/>
              </a:rPr>
              <a:t>6/6</a:t>
            </a:r>
            <a:r>
              <a:rPr lang="zh-TW" altLang="en-US" sz="1400" dirty="0">
                <a:latin typeface="+mn-ea"/>
              </a:rPr>
              <a:t>）</a:t>
            </a:r>
            <a:endParaRPr lang="en-US" altLang="zh-TW" sz="1400" dirty="0">
              <a:latin typeface="+mn-ea"/>
            </a:endParaRPr>
          </a:p>
          <a:p>
            <a:endParaRPr lang="en-US" altLang="ja-JP" sz="1400" dirty="0" smtClean="0">
              <a:latin typeface="+mn-ea"/>
            </a:endParaRPr>
          </a:p>
          <a:p>
            <a:r>
              <a:rPr lang="ja-JP" altLang="en-US" sz="1400" dirty="0" smtClean="0">
                <a:latin typeface="+mn-ea"/>
              </a:rPr>
              <a:t>５．参考</a:t>
            </a:r>
            <a:endParaRPr lang="en-US" altLang="ja-JP" sz="1400" dirty="0" smtClean="0">
              <a:latin typeface="+mn-ea"/>
            </a:endParaRPr>
          </a:p>
          <a:p>
            <a:r>
              <a:rPr lang="ja-JP" altLang="en-US" sz="1400" dirty="0">
                <a:latin typeface="+mn-ea"/>
              </a:rPr>
              <a:t>　</a:t>
            </a:r>
            <a:r>
              <a:rPr lang="ja-JP" altLang="en-US" sz="1400" dirty="0" smtClean="0">
                <a:latin typeface="+mn-ea"/>
              </a:rPr>
              <a:t> </a:t>
            </a:r>
            <a:r>
              <a:rPr lang="en-US" altLang="ja-JP" sz="1400" dirty="0" smtClean="0">
                <a:latin typeface="+mn-ea"/>
              </a:rPr>
              <a:t>5.1</a:t>
            </a:r>
            <a:r>
              <a:rPr lang="ja-JP" altLang="en-US" sz="1400" dirty="0" smtClean="0">
                <a:latin typeface="+mn-ea"/>
              </a:rPr>
              <a:t>    参考（</a:t>
            </a:r>
            <a:r>
              <a:rPr lang="en-US" altLang="ja-JP" sz="1400" dirty="0" smtClean="0">
                <a:latin typeface="+mn-ea"/>
              </a:rPr>
              <a:t>1</a:t>
            </a:r>
            <a:r>
              <a:rPr lang="en-US" altLang="ja-JP" sz="1400" dirty="0">
                <a:latin typeface="+mn-ea"/>
              </a:rPr>
              <a:t>/</a:t>
            </a:r>
            <a:r>
              <a:rPr lang="en-US" altLang="ja-JP" sz="1400" dirty="0" smtClean="0">
                <a:latin typeface="+mn-ea"/>
              </a:rPr>
              <a:t>2</a:t>
            </a:r>
            <a:r>
              <a:rPr lang="ja-JP" altLang="en-US" sz="1400" dirty="0" smtClean="0">
                <a:latin typeface="+mn-ea"/>
              </a:rPr>
              <a:t>）</a:t>
            </a:r>
            <a:endParaRPr lang="en-US" altLang="ja-JP" sz="1400" dirty="0" smtClean="0">
              <a:latin typeface="+mn-ea"/>
            </a:endParaRPr>
          </a:p>
          <a:p>
            <a:r>
              <a:rPr lang="ja-JP" altLang="en-US" sz="1400" dirty="0">
                <a:latin typeface="+mn-ea"/>
              </a:rPr>
              <a:t>　 </a:t>
            </a:r>
            <a:r>
              <a:rPr lang="en-US" altLang="ja-JP" sz="1400" dirty="0" smtClean="0">
                <a:latin typeface="+mn-ea"/>
              </a:rPr>
              <a:t>5.2</a:t>
            </a:r>
            <a:r>
              <a:rPr lang="ja-JP" altLang="en-US" sz="1400" dirty="0">
                <a:latin typeface="+mn-ea"/>
              </a:rPr>
              <a:t>　</a:t>
            </a:r>
            <a:r>
              <a:rPr lang="ja-JP" altLang="en-US" sz="1400" dirty="0" smtClean="0">
                <a:latin typeface="+mn-ea"/>
              </a:rPr>
              <a:t> 参考（</a:t>
            </a:r>
            <a:r>
              <a:rPr lang="en-US" altLang="ja-JP" sz="1400" dirty="0" smtClean="0">
                <a:latin typeface="+mn-ea"/>
              </a:rPr>
              <a:t>2</a:t>
            </a:r>
            <a:r>
              <a:rPr lang="en-US" altLang="ja-JP" sz="1400" dirty="0">
                <a:latin typeface="+mn-ea"/>
              </a:rPr>
              <a:t>/</a:t>
            </a:r>
            <a:r>
              <a:rPr lang="en-US" altLang="ja-JP" sz="1400" dirty="0" smtClean="0">
                <a:latin typeface="+mn-ea"/>
              </a:rPr>
              <a:t>2</a:t>
            </a:r>
            <a:r>
              <a:rPr lang="ja-JP" altLang="en-US" sz="1400" dirty="0" smtClean="0">
                <a:latin typeface="+mn-ea"/>
              </a:rPr>
              <a:t>）</a:t>
            </a:r>
            <a:endParaRPr lang="en-US" altLang="ja-JP" sz="1400" dirty="0" smtClean="0">
              <a:latin typeface="+mn-ea"/>
            </a:endParaRPr>
          </a:p>
        </p:txBody>
      </p:sp>
    </p:spTree>
    <p:extLst>
      <p:ext uri="{BB962C8B-B14F-4D97-AF65-F5344CB8AC3E}">
        <p14:creationId xmlns:p14="http://schemas.microsoft.com/office/powerpoint/2010/main" val="49792996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3.12</a:t>
            </a:r>
            <a:r>
              <a:rPr lang="ja-JP" altLang="en-US" dirty="0"/>
              <a:t>　環境</a:t>
            </a:r>
            <a:r>
              <a:rPr lang="ja-JP" altLang="en-US" dirty="0" smtClean="0"/>
              <a:t>構築（</a:t>
            </a:r>
            <a:r>
              <a:rPr lang="en-US" altLang="ja-JP" dirty="0"/>
              <a:t>7</a:t>
            </a:r>
            <a:r>
              <a:rPr lang="en-US" altLang="ja-JP" dirty="0" smtClean="0"/>
              <a:t>/9</a:t>
            </a:r>
            <a:r>
              <a:rPr lang="ja-JP" altLang="en-US" dirty="0" smtClean="0"/>
              <a:t>）</a:t>
            </a:r>
            <a:endParaRPr kumimoji="1" lang="ja-JP" altLang="en-US" dirty="0"/>
          </a:p>
        </p:txBody>
      </p:sp>
      <p:sp>
        <p:nvSpPr>
          <p:cNvPr id="3" name="コンテンツ プレースホルダー 2"/>
          <p:cNvSpPr>
            <a:spLocks noGrp="1"/>
          </p:cNvSpPr>
          <p:nvPr>
            <p:ph sz="quarter" idx="10"/>
          </p:nvPr>
        </p:nvSpPr>
        <p:spPr>
          <a:xfrm>
            <a:off x="179512" y="836712"/>
            <a:ext cx="8964487" cy="5616476"/>
          </a:xfrm>
        </p:spPr>
        <p:txBody>
          <a:bodyPr>
            <a:normAutofit/>
          </a:bodyPr>
          <a:lstStyle/>
          <a:p>
            <a:pPr lvl="1"/>
            <a:r>
              <a:rPr lang="ja-JP" altLang="en-US" dirty="0" smtClean="0"/>
              <a:t>アンサーファイル</a:t>
            </a:r>
            <a:r>
              <a:rPr lang="en-US" altLang="ja-JP" dirty="0" smtClean="0"/>
              <a:t>(ita_answers.txt)</a:t>
            </a:r>
            <a:r>
              <a:rPr lang="ja-JP" altLang="en-US" dirty="0" smtClean="0"/>
              <a:t>のサンプルを以下に示します</a:t>
            </a:r>
            <a:endParaRPr lang="en-US" altLang="ja-JP" dirty="0" smtClean="0"/>
          </a:p>
          <a:p>
            <a:pPr marL="180000" lvl="1" indent="0">
              <a:buNone/>
            </a:pPr>
            <a:r>
              <a:rPr lang="en-US" altLang="ja-JP" dirty="0" smtClean="0"/>
              <a:t>	</a:t>
            </a:r>
            <a:r>
              <a:rPr lang="ja-JP" altLang="en-US" dirty="0" smtClean="0"/>
              <a:t>　　　・</a:t>
            </a:r>
            <a:r>
              <a:rPr lang="ja-JP" altLang="en-US" dirty="0"/>
              <a:t>アンサーファイル</a:t>
            </a:r>
            <a:r>
              <a:rPr lang="en-US" altLang="ja-JP" dirty="0"/>
              <a:t>(ita_answers.txt)</a:t>
            </a:r>
            <a:r>
              <a:rPr lang="ja-JP" altLang="en-US" dirty="0"/>
              <a:t>のサンプル</a:t>
            </a:r>
            <a:r>
              <a:rPr lang="en-US" altLang="ja-JP" dirty="0" smtClean="0"/>
              <a:t>(</a:t>
            </a:r>
            <a:r>
              <a:rPr lang="en-US" altLang="ja-JP" dirty="0"/>
              <a:t>2</a:t>
            </a:r>
            <a:r>
              <a:rPr lang="en-US" altLang="ja-JP" dirty="0" smtClean="0"/>
              <a:t>/2)</a:t>
            </a:r>
            <a:r>
              <a:rPr lang="en-US" altLang="ja-JP" dirty="0"/>
              <a:t/>
            </a:r>
            <a:br>
              <a:rPr lang="en-US" altLang="ja-JP" dirty="0"/>
            </a:br>
            <a:r>
              <a:rPr lang="en-US" altLang="ja-JP" dirty="0" smtClean="0"/>
              <a:t/>
            </a:r>
            <a:br>
              <a:rPr lang="en-US" altLang="ja-JP" dirty="0" smtClean="0"/>
            </a:br>
            <a:endParaRPr lang="en-US" altLang="ja-JP" dirty="0" smtClean="0"/>
          </a:p>
          <a:p>
            <a:endParaRPr lang="en-US" altLang="ja-JP" dirty="0" smtClean="0"/>
          </a:p>
          <a:p>
            <a:pPr lvl="1"/>
            <a:endParaRPr lang="en-US" altLang="ja-JP" dirty="0" smtClean="0"/>
          </a:p>
        </p:txBody>
      </p:sp>
      <p:sp>
        <p:nvSpPr>
          <p:cNvPr id="5" name="正方形/長方形 4"/>
          <p:cNvSpPr/>
          <p:nvPr/>
        </p:nvSpPr>
        <p:spPr>
          <a:xfrm>
            <a:off x="2378729" y="1484730"/>
            <a:ext cx="4320000" cy="5040700"/>
          </a:xfrm>
          <a:prstGeom prst="rect">
            <a:avLst/>
          </a:prstGeom>
          <a:solidFill>
            <a:srgbClr val="1F497D">
              <a:lumMod val="75000"/>
            </a:srgbClr>
          </a:solidFill>
          <a:ln w="25400" cap="flat" cmpd="sng" algn="ctr">
            <a:solidFill>
              <a:srgbClr val="002060"/>
            </a:solidFill>
            <a:prstDash val="solid"/>
          </a:ln>
          <a:effectLst/>
        </p:spPr>
        <p:txBody>
          <a:bodyPr rot="0" spcFirstLastPara="0" vert="horz" wrap="square" lIns="108000" tIns="72000" rIns="108000" bIns="72000" numCol="1" spcCol="0" rtlCol="0" fromWordArt="0" anchor="t" anchorCtr="0" forceAA="0" compatLnSpc="1">
            <a:prstTxWarp prst="textNoShape">
              <a:avLst/>
            </a:prstTxWarp>
            <a:noAutofit/>
          </a:bodyPr>
          <a:lstStyle/>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Enter the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MariaDB</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root user's password</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e.g</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db_root_password:sample_root_password</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err="1" smtClean="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db_root_password:</a:t>
            </a:r>
            <a:r>
              <a:rPr kumimoji="0" lang="en-US" altLang="ja-JP"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sample_root_password</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Decide the database name, username, and password for ITA.</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e.g</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db_name:sample_db_name</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err="1" smtClean="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db_name:</a:t>
            </a:r>
            <a:r>
              <a:rPr kumimoji="0" lang="en-US" altLang="ja-JP"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sample_db_name</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e.g</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db_username:sample_db_username</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err="1" smtClean="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db_username:</a:t>
            </a:r>
            <a:r>
              <a:rPr kumimoji="0" lang="en-US" altLang="ja-JP"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sample_db_username</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e.g</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db_password:sample_db_password</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err="1" smtClean="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db_password:</a:t>
            </a:r>
            <a:r>
              <a:rPr kumimoji="0" lang="en-US" altLang="ja-JP"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sample_db_password</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Select the target you need to install.</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yes : need</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no  : no need</a:t>
            </a:r>
          </a:p>
          <a:p>
            <a:pPr lvl="0">
              <a:lnSpc>
                <a:spcPts val="900"/>
              </a:lnSpc>
              <a:defRPr/>
            </a:pP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ita_base:yes</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err="1" smtClean="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createparam:yes</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hostgroup:yes</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ansible_driver:yes</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cobbler_driver:no</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err="1" smtClean="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terraform_driver:yes</a:t>
            </a:r>
            <a:endParaRPr kumimoji="0" lang="en-US" sz="900" kern="100" dirty="0" smtClean="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err="1" smtClean="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cicd_for_iac:no</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Enter the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ita</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domain name.</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e.g</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ita_domain:exastro-it-automation.local</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ita_domain:exastro-it-automation.local</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smtClean="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Enter when using user-specified certificates and private keys.</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If no file path is entered for both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certificate_path</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and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private_key_path</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the ITA installer creates and installs a self-certificate and private key</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using the values entered in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ita_domain</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a:t>
            </a:r>
          </a:p>
          <a:p>
            <a:pPr lvl="0">
              <a:lnSpc>
                <a:spcPts val="900"/>
              </a:lnSpc>
              <a:defRPr/>
            </a:pP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Enter the file path where the certificate to be install.</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e.g</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certificate_path</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:/temp/</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etc_pki_tls_certs</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/exastro-it-automation.crt</a:t>
            </a:r>
          </a:p>
          <a:p>
            <a:pPr lvl="0">
              <a:lnSpc>
                <a:spcPts val="900"/>
              </a:lnSpc>
              <a:defRPr/>
            </a:pP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certificate_path</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a:t>
            </a:r>
          </a:p>
          <a:p>
            <a:pPr lvl="0">
              <a:lnSpc>
                <a:spcPts val="900"/>
              </a:lnSpc>
              <a:defRPr/>
            </a:pP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Enter the file path where the private key to be install.</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e.g</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private_key_path</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:/temp/</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etc_pki_tls_certs</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exastro</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-it-</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automation.key</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private_key_path</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a:t>
            </a:r>
          </a:p>
          <a:p>
            <a:pPr lvl="0">
              <a:lnSpc>
                <a:spcPts val="900"/>
              </a:lnSpc>
              <a:defRPr/>
            </a:pP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smtClean="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p:txBody>
      </p:sp>
      <p:sp>
        <p:nvSpPr>
          <p:cNvPr id="6" name="角丸四角形 5"/>
          <p:cNvSpPr/>
          <p:nvPr/>
        </p:nvSpPr>
        <p:spPr bwMode="auto">
          <a:xfrm>
            <a:off x="7020920" y="1772770"/>
            <a:ext cx="2015700" cy="1800250"/>
          </a:xfrm>
          <a:prstGeom prst="roundRect">
            <a:avLst/>
          </a:prstGeom>
          <a:noFill/>
          <a:ln w="12700">
            <a:solidFill>
              <a:srgbClr val="C00000"/>
            </a:solidFill>
          </a:ln>
          <a:effectLst/>
          <a:extLst/>
        </p:spPr>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pPr algn="ctr"/>
            <a:r>
              <a:rPr lang="ja-JP" altLang="en-US" sz="1200" b="1" dirty="0" smtClean="0">
                <a:solidFill>
                  <a:srgbClr val="FF0000"/>
                </a:solidFill>
                <a:latin typeface="+mn-ea"/>
              </a:rPr>
              <a:t>　 </a:t>
            </a:r>
            <a:r>
              <a:rPr lang="en-US" altLang="ja-JP" sz="1200" b="1" dirty="0" err="1">
                <a:solidFill>
                  <a:srgbClr val="FF0000"/>
                </a:solidFill>
                <a:latin typeface="+mn-ea"/>
              </a:rPr>
              <a:t>MariaDB</a:t>
            </a:r>
            <a:r>
              <a:rPr lang="ja-JP" altLang="en-US" sz="1200" b="1" dirty="0" smtClean="0">
                <a:solidFill>
                  <a:srgbClr val="FF0000"/>
                </a:solidFill>
                <a:latin typeface="+mn-ea"/>
              </a:rPr>
              <a:t>のデータベース名、ユーザ名、パスワードはアンサーファイルで定義します。</a:t>
            </a:r>
            <a:endParaRPr lang="en-US" altLang="ja-JP" sz="1200" b="1" dirty="0" smtClean="0">
              <a:solidFill>
                <a:srgbClr val="FF0000"/>
              </a:solidFill>
              <a:latin typeface="+mn-ea"/>
            </a:endParaRPr>
          </a:p>
          <a:p>
            <a:pPr algn="ctr"/>
            <a:endParaRPr kumimoji="1" lang="en-US" altLang="ja-JP" sz="1000" b="1" dirty="0" smtClean="0">
              <a:solidFill>
                <a:srgbClr val="FF0000"/>
              </a:solidFill>
              <a:latin typeface="+mn-ea"/>
            </a:endParaRPr>
          </a:p>
          <a:p>
            <a:pPr algn="ctr"/>
            <a:r>
              <a:rPr lang="en-US" altLang="ja-JP" sz="1100" b="1" dirty="0" smtClean="0">
                <a:solidFill>
                  <a:srgbClr val="FF0000"/>
                </a:solidFill>
                <a:latin typeface="+mn-ea"/>
              </a:rPr>
              <a:t>※</a:t>
            </a:r>
            <a:r>
              <a:rPr lang="ja-JP" altLang="en-US" sz="1100" b="1" dirty="0" smtClean="0">
                <a:solidFill>
                  <a:srgbClr val="FF0000"/>
                </a:solidFill>
                <a:latin typeface="+mn-ea"/>
              </a:rPr>
              <a:t>パスワードに使える文字は半角</a:t>
            </a:r>
            <a:r>
              <a:rPr lang="ja-JP" altLang="en-US" sz="1100" b="1">
                <a:solidFill>
                  <a:srgbClr val="FF0000"/>
                </a:solidFill>
                <a:latin typeface="+mn-ea"/>
              </a:rPr>
              <a:t>英数字</a:t>
            </a:r>
            <a:r>
              <a:rPr lang="ja-JP" altLang="en-US" sz="1100" b="1" smtClean="0">
                <a:solidFill>
                  <a:srgbClr val="FF0000"/>
                </a:solidFill>
                <a:latin typeface="+mn-ea"/>
              </a:rPr>
              <a:t>と半角記号</a:t>
            </a:r>
            <a:endParaRPr lang="en-US" altLang="ja-JP" sz="1100" b="1" dirty="0">
              <a:solidFill>
                <a:srgbClr val="FF0000"/>
              </a:solidFill>
              <a:latin typeface="+mn-ea"/>
            </a:endParaRPr>
          </a:p>
          <a:p>
            <a:pPr algn="ctr"/>
            <a:r>
              <a:rPr lang="ja-JP" altLang="en-US" sz="1100" b="1" dirty="0" smtClean="0">
                <a:solidFill>
                  <a:srgbClr val="FF0000"/>
                </a:solidFill>
                <a:latin typeface="+mn-ea"/>
              </a:rPr>
              <a:t>です。</a:t>
            </a:r>
            <a:endParaRPr lang="en-US" altLang="ja-JP" sz="1100" b="1" dirty="0" smtClean="0">
              <a:solidFill>
                <a:srgbClr val="FF0000"/>
              </a:solidFill>
              <a:latin typeface="+mn-ea"/>
            </a:endParaRPr>
          </a:p>
        </p:txBody>
      </p:sp>
      <p:sp>
        <p:nvSpPr>
          <p:cNvPr id="10" name="正方形/長方形 9"/>
          <p:cNvSpPr/>
          <p:nvPr/>
        </p:nvSpPr>
        <p:spPr>
          <a:xfrm>
            <a:off x="2456814" y="1484730"/>
            <a:ext cx="3699405" cy="1368000"/>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ja-JP" altLang="en-US" dirty="0"/>
          </a:p>
        </p:txBody>
      </p:sp>
      <p:cxnSp>
        <p:nvCxnSpPr>
          <p:cNvPr id="11" name="直線コネクタ 10"/>
          <p:cNvCxnSpPr/>
          <p:nvPr/>
        </p:nvCxnSpPr>
        <p:spPr bwMode="auto">
          <a:xfrm>
            <a:off x="6268904" y="1772770"/>
            <a:ext cx="648000" cy="0"/>
          </a:xfrm>
          <a:prstGeom prst="line">
            <a:avLst/>
          </a:prstGeom>
          <a:solidFill>
            <a:schemeClr val="bg1"/>
          </a:solidFill>
          <a:ln w="19050" cap="flat" cmpd="sng" algn="ctr">
            <a:solidFill>
              <a:srgbClr val="FF0000"/>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pSp>
        <p:nvGrpSpPr>
          <p:cNvPr id="7" name="グループ化 6"/>
          <p:cNvGrpSpPr/>
          <p:nvPr/>
        </p:nvGrpSpPr>
        <p:grpSpPr>
          <a:xfrm>
            <a:off x="6765354" y="1519258"/>
            <a:ext cx="565503" cy="549789"/>
            <a:chOff x="162795" y="3812178"/>
            <a:chExt cx="565503" cy="549789"/>
          </a:xfrm>
        </p:grpSpPr>
        <p:sp>
          <p:nvSpPr>
            <p:cNvPr id="8" name="円/楕円 44"/>
            <p:cNvSpPr/>
            <p:nvPr/>
          </p:nvSpPr>
          <p:spPr bwMode="auto">
            <a:xfrm>
              <a:off x="162795" y="3812178"/>
              <a:ext cx="565503" cy="549789"/>
            </a:xfrm>
            <a:prstGeom prst="ellipse">
              <a:avLst/>
            </a:prstGeom>
            <a:gradFill flip="none" rotWithShape="1">
              <a:gsLst>
                <a:gs pos="0">
                  <a:schemeClr val="accent2"/>
                </a:gs>
                <a:gs pos="41000">
                  <a:schemeClr val="accent2">
                    <a:lumMod val="60000"/>
                    <a:lumOff val="40000"/>
                    <a:shade val="67500"/>
                    <a:satMod val="115000"/>
                  </a:schemeClr>
                </a:gs>
                <a:gs pos="100000">
                  <a:schemeClr val="accent2">
                    <a:lumMod val="60000"/>
                    <a:lumOff val="40000"/>
                  </a:schemeClr>
                </a:gs>
              </a:gsLst>
              <a:lin ang="16200000" scaled="0"/>
              <a:tileRect/>
            </a:gradFill>
            <a:ln>
              <a:noFill/>
            </a:ln>
            <a:effectLst/>
            <a:extLst/>
          </p:spPr>
          <p:txBody>
            <a:bodyPr rot="0" spcFirstLastPara="0" vertOverflow="overflow" horzOverflow="overflow" vert="horz" wrap="none" lIns="36000" tIns="72000" rIns="36000" bIns="36000" numCol="1" spcCol="0" rtlCol="0" fromWordArt="0" anchor="ctr" anchorCtr="0" forceAA="0" compatLnSpc="1">
              <a:prstTxWarp prst="textNoShape">
                <a:avLst/>
              </a:prstTxWarp>
              <a:noAutofit/>
            </a:bodyPr>
            <a:lstStyle/>
            <a:p>
              <a:pPr algn="ctr"/>
              <a:endParaRPr lang="ja-JP" altLang="en-US" sz="1200" b="1" dirty="0">
                <a:solidFill>
                  <a:schemeClr val="bg1"/>
                </a:solidFill>
                <a:latin typeface="+mj-ea"/>
              </a:endParaRPr>
            </a:p>
          </p:txBody>
        </p:sp>
        <p:sp>
          <p:nvSpPr>
            <p:cNvPr id="9" name="テキスト ボックス 8"/>
            <p:cNvSpPr txBox="1"/>
            <p:nvPr/>
          </p:nvSpPr>
          <p:spPr>
            <a:xfrm>
              <a:off x="233240" y="4033625"/>
              <a:ext cx="424611" cy="106893"/>
            </a:xfrm>
            <a:custGeom>
              <a:avLst/>
              <a:gdLst/>
              <a:ahLst/>
              <a:cxnLst/>
              <a:rect l="l" t="t" r="r" b="b"/>
              <a:pathLst>
                <a:path w="424611" h="106893">
                  <a:moveTo>
                    <a:pt x="20512" y="18247"/>
                  </a:moveTo>
                  <a:cubicBezTo>
                    <a:pt x="20512" y="30003"/>
                    <a:pt x="20512" y="41759"/>
                    <a:pt x="20512" y="53515"/>
                  </a:cubicBezTo>
                  <a:cubicBezTo>
                    <a:pt x="22346" y="53515"/>
                    <a:pt x="24180" y="53515"/>
                    <a:pt x="26015" y="53515"/>
                  </a:cubicBezTo>
                  <a:cubicBezTo>
                    <a:pt x="36354" y="53515"/>
                    <a:pt x="43201" y="51960"/>
                    <a:pt x="46557" y="48851"/>
                  </a:cubicBezTo>
                  <a:cubicBezTo>
                    <a:pt x="49913" y="45742"/>
                    <a:pt x="51591" y="40965"/>
                    <a:pt x="51591" y="34519"/>
                  </a:cubicBezTo>
                  <a:cubicBezTo>
                    <a:pt x="51591" y="29209"/>
                    <a:pt x="49976" y="25169"/>
                    <a:pt x="46745" y="22400"/>
                  </a:cubicBezTo>
                  <a:cubicBezTo>
                    <a:pt x="43514" y="19631"/>
                    <a:pt x="37125" y="18247"/>
                    <a:pt x="27578" y="18247"/>
                  </a:cubicBezTo>
                  <a:cubicBezTo>
                    <a:pt x="25222" y="18247"/>
                    <a:pt x="22867" y="18247"/>
                    <a:pt x="20512" y="18247"/>
                  </a:cubicBezTo>
                  <a:close/>
                  <a:moveTo>
                    <a:pt x="125528" y="16204"/>
                  </a:moveTo>
                  <a:cubicBezTo>
                    <a:pt x="118066" y="16204"/>
                    <a:pt x="112125" y="19450"/>
                    <a:pt x="107706" y="25941"/>
                  </a:cubicBezTo>
                  <a:cubicBezTo>
                    <a:pt x="103287" y="32431"/>
                    <a:pt x="101077" y="41623"/>
                    <a:pt x="101077" y="53515"/>
                  </a:cubicBezTo>
                  <a:cubicBezTo>
                    <a:pt x="101077" y="65362"/>
                    <a:pt x="103287" y="74519"/>
                    <a:pt x="107706" y="80987"/>
                  </a:cubicBezTo>
                  <a:cubicBezTo>
                    <a:pt x="112125" y="87455"/>
                    <a:pt x="118066" y="90689"/>
                    <a:pt x="125528" y="90689"/>
                  </a:cubicBezTo>
                  <a:cubicBezTo>
                    <a:pt x="132949" y="90689"/>
                    <a:pt x="138869" y="87432"/>
                    <a:pt x="143288" y="80919"/>
                  </a:cubicBezTo>
                  <a:cubicBezTo>
                    <a:pt x="147707" y="74405"/>
                    <a:pt x="149917" y="65248"/>
                    <a:pt x="149917" y="53447"/>
                  </a:cubicBezTo>
                  <a:cubicBezTo>
                    <a:pt x="149917" y="41600"/>
                    <a:pt x="147718" y="32431"/>
                    <a:pt x="143319" y="25941"/>
                  </a:cubicBezTo>
                  <a:cubicBezTo>
                    <a:pt x="138921" y="19450"/>
                    <a:pt x="132991" y="16204"/>
                    <a:pt x="125528" y="16204"/>
                  </a:cubicBezTo>
                  <a:close/>
                  <a:moveTo>
                    <a:pt x="342065" y="2111"/>
                  </a:moveTo>
                  <a:cubicBezTo>
                    <a:pt x="369581" y="2111"/>
                    <a:pt x="397096" y="2111"/>
                    <a:pt x="424611" y="2111"/>
                  </a:cubicBezTo>
                  <a:cubicBezTo>
                    <a:pt x="424611" y="7785"/>
                    <a:pt x="424611" y="13458"/>
                    <a:pt x="424611" y="19132"/>
                  </a:cubicBezTo>
                  <a:cubicBezTo>
                    <a:pt x="414293" y="19132"/>
                    <a:pt x="403975" y="19132"/>
                    <a:pt x="393656" y="19132"/>
                  </a:cubicBezTo>
                  <a:cubicBezTo>
                    <a:pt x="393656" y="47660"/>
                    <a:pt x="393656" y="76187"/>
                    <a:pt x="393656" y="104715"/>
                  </a:cubicBezTo>
                  <a:cubicBezTo>
                    <a:pt x="386778" y="104715"/>
                    <a:pt x="379899" y="104715"/>
                    <a:pt x="373020" y="104715"/>
                  </a:cubicBezTo>
                  <a:cubicBezTo>
                    <a:pt x="373020" y="76187"/>
                    <a:pt x="373020" y="47660"/>
                    <a:pt x="373020" y="19132"/>
                  </a:cubicBezTo>
                  <a:cubicBezTo>
                    <a:pt x="362702" y="19132"/>
                    <a:pt x="352384" y="19132"/>
                    <a:pt x="342065" y="19132"/>
                  </a:cubicBezTo>
                  <a:cubicBezTo>
                    <a:pt x="342065" y="13458"/>
                    <a:pt x="342065" y="7785"/>
                    <a:pt x="342065" y="2111"/>
                  </a:cubicBezTo>
                  <a:close/>
                  <a:moveTo>
                    <a:pt x="250806" y="2111"/>
                  </a:moveTo>
                  <a:cubicBezTo>
                    <a:pt x="259144" y="2111"/>
                    <a:pt x="267482" y="2111"/>
                    <a:pt x="275820" y="2111"/>
                  </a:cubicBezTo>
                  <a:cubicBezTo>
                    <a:pt x="288202" y="24216"/>
                    <a:pt x="300584" y="46321"/>
                    <a:pt x="312966" y="68425"/>
                  </a:cubicBezTo>
                  <a:cubicBezTo>
                    <a:pt x="312966" y="46321"/>
                    <a:pt x="312966" y="24216"/>
                    <a:pt x="312966" y="2111"/>
                  </a:cubicBezTo>
                  <a:cubicBezTo>
                    <a:pt x="319344" y="2111"/>
                    <a:pt x="325723" y="2111"/>
                    <a:pt x="332101" y="2111"/>
                  </a:cubicBezTo>
                  <a:cubicBezTo>
                    <a:pt x="332101" y="36312"/>
                    <a:pt x="332101" y="70513"/>
                    <a:pt x="332101" y="104715"/>
                  </a:cubicBezTo>
                  <a:cubicBezTo>
                    <a:pt x="325473" y="104715"/>
                    <a:pt x="318844" y="104715"/>
                    <a:pt x="312215" y="104715"/>
                  </a:cubicBezTo>
                  <a:cubicBezTo>
                    <a:pt x="298124" y="79637"/>
                    <a:pt x="284033" y="54559"/>
                    <a:pt x="269942" y="29481"/>
                  </a:cubicBezTo>
                  <a:cubicBezTo>
                    <a:pt x="269942" y="54559"/>
                    <a:pt x="269942" y="79637"/>
                    <a:pt x="269942" y="104715"/>
                  </a:cubicBezTo>
                  <a:cubicBezTo>
                    <a:pt x="263563" y="104715"/>
                    <a:pt x="257185" y="104715"/>
                    <a:pt x="250806" y="104715"/>
                  </a:cubicBezTo>
                  <a:cubicBezTo>
                    <a:pt x="250806" y="70513"/>
                    <a:pt x="250806" y="36312"/>
                    <a:pt x="250806" y="2111"/>
                  </a:cubicBezTo>
                  <a:close/>
                  <a:moveTo>
                    <a:pt x="182456" y="2111"/>
                  </a:moveTo>
                  <a:cubicBezTo>
                    <a:pt x="199590" y="2111"/>
                    <a:pt x="216725" y="2111"/>
                    <a:pt x="233859" y="2111"/>
                  </a:cubicBezTo>
                  <a:cubicBezTo>
                    <a:pt x="233859" y="7217"/>
                    <a:pt x="233859" y="12324"/>
                    <a:pt x="233859" y="17430"/>
                  </a:cubicBezTo>
                  <a:cubicBezTo>
                    <a:pt x="228731" y="17430"/>
                    <a:pt x="223604" y="17430"/>
                    <a:pt x="218476" y="17430"/>
                  </a:cubicBezTo>
                  <a:cubicBezTo>
                    <a:pt x="218476" y="41418"/>
                    <a:pt x="218476" y="65407"/>
                    <a:pt x="218476" y="89395"/>
                  </a:cubicBezTo>
                  <a:cubicBezTo>
                    <a:pt x="223604" y="89395"/>
                    <a:pt x="228731" y="89395"/>
                    <a:pt x="233859" y="89395"/>
                  </a:cubicBezTo>
                  <a:cubicBezTo>
                    <a:pt x="233859" y="94502"/>
                    <a:pt x="233859" y="99608"/>
                    <a:pt x="233859" y="104715"/>
                  </a:cubicBezTo>
                  <a:cubicBezTo>
                    <a:pt x="216725" y="104715"/>
                    <a:pt x="199590" y="104715"/>
                    <a:pt x="182456" y="104715"/>
                  </a:cubicBezTo>
                  <a:cubicBezTo>
                    <a:pt x="182456" y="99608"/>
                    <a:pt x="182456" y="94502"/>
                    <a:pt x="182456" y="89395"/>
                  </a:cubicBezTo>
                  <a:cubicBezTo>
                    <a:pt x="187584" y="89395"/>
                    <a:pt x="192711" y="89395"/>
                    <a:pt x="197839" y="89395"/>
                  </a:cubicBezTo>
                  <a:cubicBezTo>
                    <a:pt x="197839" y="65407"/>
                    <a:pt x="197839" y="41418"/>
                    <a:pt x="197839" y="17430"/>
                  </a:cubicBezTo>
                  <a:cubicBezTo>
                    <a:pt x="192711" y="17430"/>
                    <a:pt x="187584" y="17430"/>
                    <a:pt x="182456" y="17430"/>
                  </a:cubicBezTo>
                  <a:cubicBezTo>
                    <a:pt x="182456" y="12324"/>
                    <a:pt x="182456" y="7217"/>
                    <a:pt x="182456" y="2111"/>
                  </a:cubicBezTo>
                  <a:close/>
                  <a:moveTo>
                    <a:pt x="0" y="2111"/>
                  </a:moveTo>
                  <a:cubicBezTo>
                    <a:pt x="11882" y="2111"/>
                    <a:pt x="23763" y="2111"/>
                    <a:pt x="35645" y="2111"/>
                  </a:cubicBezTo>
                  <a:cubicBezTo>
                    <a:pt x="47860" y="2111"/>
                    <a:pt x="57136" y="4823"/>
                    <a:pt x="63473" y="10247"/>
                  </a:cubicBezTo>
                  <a:cubicBezTo>
                    <a:pt x="69810" y="15671"/>
                    <a:pt x="72978" y="23603"/>
                    <a:pt x="72978" y="34043"/>
                  </a:cubicBezTo>
                  <a:cubicBezTo>
                    <a:pt x="72978" y="44936"/>
                    <a:pt x="69476" y="53617"/>
                    <a:pt x="62472" y="60085"/>
                  </a:cubicBezTo>
                  <a:cubicBezTo>
                    <a:pt x="55468" y="66553"/>
                    <a:pt x="46338" y="69787"/>
                    <a:pt x="35082" y="69787"/>
                  </a:cubicBezTo>
                  <a:cubicBezTo>
                    <a:pt x="30267" y="69787"/>
                    <a:pt x="25452" y="69787"/>
                    <a:pt x="20637" y="69787"/>
                  </a:cubicBezTo>
                  <a:cubicBezTo>
                    <a:pt x="20637" y="81430"/>
                    <a:pt x="20637" y="93072"/>
                    <a:pt x="20637" y="104715"/>
                  </a:cubicBezTo>
                  <a:cubicBezTo>
                    <a:pt x="13758" y="104715"/>
                    <a:pt x="6879" y="104715"/>
                    <a:pt x="0" y="104715"/>
                  </a:cubicBezTo>
                  <a:cubicBezTo>
                    <a:pt x="0" y="70513"/>
                    <a:pt x="0" y="36312"/>
                    <a:pt x="0" y="2111"/>
                  </a:cubicBezTo>
                  <a:close/>
                  <a:moveTo>
                    <a:pt x="125466" y="0"/>
                  </a:moveTo>
                  <a:cubicBezTo>
                    <a:pt x="139849" y="0"/>
                    <a:pt x="151136" y="4766"/>
                    <a:pt x="159328" y="14298"/>
                  </a:cubicBezTo>
                  <a:cubicBezTo>
                    <a:pt x="167520" y="23830"/>
                    <a:pt x="171616" y="36902"/>
                    <a:pt x="171616" y="53515"/>
                  </a:cubicBezTo>
                  <a:cubicBezTo>
                    <a:pt x="171616" y="69991"/>
                    <a:pt x="167541" y="83007"/>
                    <a:pt x="159391" y="92561"/>
                  </a:cubicBezTo>
                  <a:cubicBezTo>
                    <a:pt x="151240" y="102116"/>
                    <a:pt x="139932" y="106893"/>
                    <a:pt x="125466" y="106893"/>
                  </a:cubicBezTo>
                  <a:cubicBezTo>
                    <a:pt x="111124" y="106893"/>
                    <a:pt x="99858" y="102139"/>
                    <a:pt x="91666" y="92629"/>
                  </a:cubicBezTo>
                  <a:cubicBezTo>
                    <a:pt x="83474" y="83120"/>
                    <a:pt x="79378" y="70082"/>
                    <a:pt x="79378" y="53515"/>
                  </a:cubicBezTo>
                  <a:cubicBezTo>
                    <a:pt x="79378" y="36857"/>
                    <a:pt x="83453" y="23773"/>
                    <a:pt x="91603" y="14264"/>
                  </a:cubicBezTo>
                  <a:cubicBezTo>
                    <a:pt x="99753" y="4755"/>
                    <a:pt x="111041" y="0"/>
                    <a:pt x="125466" y="0"/>
                  </a:cubicBezTo>
                  <a:close/>
                </a:path>
              </a:pathLst>
            </a:custGeom>
            <a:solidFill>
              <a:schemeClr val="bg1"/>
            </a:solidFill>
            <a:ln>
              <a:noFill/>
            </a:ln>
            <a:effectLst>
              <a:glow rad="12700">
                <a:schemeClr val="accent2">
                  <a:alpha val="84000"/>
                </a:schemeClr>
              </a:glow>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b="1" dirty="0">
                <a:solidFill>
                  <a:schemeClr val="bg1"/>
                </a:solidFill>
                <a:effectLst>
                  <a:glow rad="38100">
                    <a:schemeClr val="accent2">
                      <a:alpha val="84000"/>
                    </a:schemeClr>
                  </a:glow>
                </a:effectLst>
              </a:endParaRPr>
            </a:p>
          </p:txBody>
        </p:sp>
      </p:grpSp>
      <p:sp>
        <p:nvSpPr>
          <p:cNvPr id="13" name="正方形/長方形 12"/>
          <p:cNvSpPr/>
          <p:nvPr/>
        </p:nvSpPr>
        <p:spPr>
          <a:xfrm>
            <a:off x="2378729" y="4653402"/>
            <a:ext cx="3987446" cy="1728008"/>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ja-JP" altLang="en-US" dirty="0"/>
          </a:p>
        </p:txBody>
      </p:sp>
      <p:cxnSp>
        <p:nvCxnSpPr>
          <p:cNvPr id="14" name="直線コネクタ 13"/>
          <p:cNvCxnSpPr/>
          <p:nvPr/>
        </p:nvCxnSpPr>
        <p:spPr bwMode="auto">
          <a:xfrm>
            <a:off x="6441144" y="4797422"/>
            <a:ext cx="648000" cy="0"/>
          </a:xfrm>
          <a:prstGeom prst="line">
            <a:avLst/>
          </a:prstGeom>
          <a:solidFill>
            <a:schemeClr val="bg1"/>
          </a:solidFill>
          <a:ln w="19050" cap="flat" cmpd="sng" algn="ctr">
            <a:solidFill>
              <a:srgbClr val="FF0000"/>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15" name="角丸四角形 14"/>
          <p:cNvSpPr/>
          <p:nvPr/>
        </p:nvSpPr>
        <p:spPr bwMode="auto">
          <a:xfrm>
            <a:off x="7020920" y="4755810"/>
            <a:ext cx="2015700" cy="1409802"/>
          </a:xfrm>
          <a:prstGeom prst="roundRect">
            <a:avLst/>
          </a:prstGeom>
          <a:noFill/>
          <a:ln w="12700">
            <a:solidFill>
              <a:srgbClr val="C00000"/>
            </a:solidFill>
          </a:ln>
          <a:effectLst/>
          <a:extLst/>
        </p:spPr>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pPr algn="ctr"/>
            <a:r>
              <a:rPr lang="ja-JP" altLang="en-US" sz="1200" b="1" dirty="0" smtClean="0">
                <a:solidFill>
                  <a:srgbClr val="FF0000"/>
                </a:solidFill>
                <a:latin typeface="+mn-ea"/>
              </a:rPr>
              <a:t>　ユーザ指定の</a:t>
            </a:r>
            <a:r>
              <a:rPr lang="en-US" altLang="ja-JP" sz="1200" b="1" dirty="0" smtClean="0">
                <a:solidFill>
                  <a:srgbClr val="FF0000"/>
                </a:solidFill>
                <a:latin typeface="+mn-ea"/>
              </a:rPr>
              <a:t>SSL</a:t>
            </a:r>
            <a:r>
              <a:rPr lang="ja-JP" altLang="en-US" sz="1200" b="1" dirty="0" smtClean="0">
                <a:solidFill>
                  <a:srgbClr val="FF0000"/>
                </a:solidFill>
                <a:latin typeface="+mn-ea"/>
              </a:rPr>
              <a:t>証明書と秘密鍵の両方を使用する時のみ入力してください。</a:t>
            </a:r>
            <a:endParaRPr lang="en-US" altLang="ja-JP" sz="1200" b="1" dirty="0" smtClean="0">
              <a:solidFill>
                <a:srgbClr val="FF0000"/>
              </a:solidFill>
              <a:latin typeface="+mn-ea"/>
            </a:endParaRPr>
          </a:p>
          <a:p>
            <a:pPr algn="ctr"/>
            <a:r>
              <a:rPr lang="ja-JP" altLang="en-US" sz="1200" b="1" dirty="0" smtClean="0">
                <a:solidFill>
                  <a:srgbClr val="FF0000"/>
                </a:solidFill>
                <a:latin typeface="+mn-ea"/>
              </a:rPr>
              <a:t>どちらか片方のみの使用はできません。</a:t>
            </a:r>
            <a:endParaRPr lang="en-US" altLang="ja-JP" sz="1200" b="1" dirty="0" smtClean="0">
              <a:solidFill>
                <a:srgbClr val="FF0000"/>
              </a:solidFill>
              <a:latin typeface="+mn-ea"/>
            </a:endParaRPr>
          </a:p>
          <a:p>
            <a:pPr algn="ctr"/>
            <a:endParaRPr lang="en-US" altLang="ja-JP" sz="1200" b="1" dirty="0" smtClean="0">
              <a:solidFill>
                <a:srgbClr val="FF0000"/>
              </a:solidFill>
              <a:latin typeface="+mn-ea"/>
            </a:endParaRPr>
          </a:p>
          <a:p>
            <a:pPr algn="ctr"/>
            <a:endParaRPr kumimoji="1" lang="en-US" altLang="ja-JP" sz="1000" b="1" dirty="0" smtClean="0">
              <a:solidFill>
                <a:srgbClr val="FF0000"/>
              </a:solidFill>
              <a:latin typeface="+mn-ea"/>
            </a:endParaRPr>
          </a:p>
        </p:txBody>
      </p:sp>
      <p:grpSp>
        <p:nvGrpSpPr>
          <p:cNvPr id="16" name="グループ化 15"/>
          <p:cNvGrpSpPr/>
          <p:nvPr/>
        </p:nvGrpSpPr>
        <p:grpSpPr>
          <a:xfrm>
            <a:off x="6765354" y="4502298"/>
            <a:ext cx="565503" cy="549789"/>
            <a:chOff x="162795" y="3812178"/>
            <a:chExt cx="565503" cy="549789"/>
          </a:xfrm>
        </p:grpSpPr>
        <p:sp>
          <p:nvSpPr>
            <p:cNvPr id="17" name="円/楕円 44"/>
            <p:cNvSpPr/>
            <p:nvPr/>
          </p:nvSpPr>
          <p:spPr bwMode="auto">
            <a:xfrm>
              <a:off x="162795" y="3812178"/>
              <a:ext cx="565503" cy="549789"/>
            </a:xfrm>
            <a:prstGeom prst="ellipse">
              <a:avLst/>
            </a:prstGeom>
            <a:gradFill flip="none" rotWithShape="1">
              <a:gsLst>
                <a:gs pos="0">
                  <a:schemeClr val="accent2"/>
                </a:gs>
                <a:gs pos="41000">
                  <a:schemeClr val="accent2">
                    <a:lumMod val="60000"/>
                    <a:lumOff val="40000"/>
                    <a:shade val="67500"/>
                    <a:satMod val="115000"/>
                  </a:schemeClr>
                </a:gs>
                <a:gs pos="100000">
                  <a:schemeClr val="accent2">
                    <a:lumMod val="60000"/>
                    <a:lumOff val="40000"/>
                  </a:schemeClr>
                </a:gs>
              </a:gsLst>
              <a:lin ang="16200000" scaled="0"/>
              <a:tileRect/>
            </a:gradFill>
            <a:ln>
              <a:noFill/>
            </a:ln>
            <a:effectLst/>
            <a:extLst/>
          </p:spPr>
          <p:txBody>
            <a:bodyPr rot="0" spcFirstLastPara="0" vertOverflow="overflow" horzOverflow="overflow" vert="horz" wrap="none" lIns="36000" tIns="72000" rIns="36000" bIns="36000" numCol="1" spcCol="0" rtlCol="0" fromWordArt="0" anchor="ctr" anchorCtr="0" forceAA="0" compatLnSpc="1">
              <a:prstTxWarp prst="textNoShape">
                <a:avLst/>
              </a:prstTxWarp>
              <a:noAutofit/>
            </a:bodyPr>
            <a:lstStyle/>
            <a:p>
              <a:pPr algn="ctr"/>
              <a:endParaRPr lang="ja-JP" altLang="en-US" sz="1200" b="1" dirty="0">
                <a:solidFill>
                  <a:schemeClr val="bg1"/>
                </a:solidFill>
                <a:latin typeface="+mj-ea"/>
              </a:endParaRPr>
            </a:p>
          </p:txBody>
        </p:sp>
        <p:sp>
          <p:nvSpPr>
            <p:cNvPr id="18" name="テキスト ボックス 17"/>
            <p:cNvSpPr txBox="1"/>
            <p:nvPr/>
          </p:nvSpPr>
          <p:spPr>
            <a:xfrm>
              <a:off x="233240" y="4033625"/>
              <a:ext cx="424611" cy="106893"/>
            </a:xfrm>
            <a:custGeom>
              <a:avLst/>
              <a:gdLst/>
              <a:ahLst/>
              <a:cxnLst/>
              <a:rect l="l" t="t" r="r" b="b"/>
              <a:pathLst>
                <a:path w="424611" h="106893">
                  <a:moveTo>
                    <a:pt x="20512" y="18247"/>
                  </a:moveTo>
                  <a:cubicBezTo>
                    <a:pt x="20512" y="30003"/>
                    <a:pt x="20512" y="41759"/>
                    <a:pt x="20512" y="53515"/>
                  </a:cubicBezTo>
                  <a:cubicBezTo>
                    <a:pt x="22346" y="53515"/>
                    <a:pt x="24180" y="53515"/>
                    <a:pt x="26015" y="53515"/>
                  </a:cubicBezTo>
                  <a:cubicBezTo>
                    <a:pt x="36354" y="53515"/>
                    <a:pt x="43201" y="51960"/>
                    <a:pt x="46557" y="48851"/>
                  </a:cubicBezTo>
                  <a:cubicBezTo>
                    <a:pt x="49913" y="45742"/>
                    <a:pt x="51591" y="40965"/>
                    <a:pt x="51591" y="34519"/>
                  </a:cubicBezTo>
                  <a:cubicBezTo>
                    <a:pt x="51591" y="29209"/>
                    <a:pt x="49976" y="25169"/>
                    <a:pt x="46745" y="22400"/>
                  </a:cubicBezTo>
                  <a:cubicBezTo>
                    <a:pt x="43514" y="19631"/>
                    <a:pt x="37125" y="18247"/>
                    <a:pt x="27578" y="18247"/>
                  </a:cubicBezTo>
                  <a:cubicBezTo>
                    <a:pt x="25222" y="18247"/>
                    <a:pt x="22867" y="18247"/>
                    <a:pt x="20512" y="18247"/>
                  </a:cubicBezTo>
                  <a:close/>
                  <a:moveTo>
                    <a:pt x="125528" y="16204"/>
                  </a:moveTo>
                  <a:cubicBezTo>
                    <a:pt x="118066" y="16204"/>
                    <a:pt x="112125" y="19450"/>
                    <a:pt x="107706" y="25941"/>
                  </a:cubicBezTo>
                  <a:cubicBezTo>
                    <a:pt x="103287" y="32431"/>
                    <a:pt x="101077" y="41623"/>
                    <a:pt x="101077" y="53515"/>
                  </a:cubicBezTo>
                  <a:cubicBezTo>
                    <a:pt x="101077" y="65362"/>
                    <a:pt x="103287" y="74519"/>
                    <a:pt x="107706" y="80987"/>
                  </a:cubicBezTo>
                  <a:cubicBezTo>
                    <a:pt x="112125" y="87455"/>
                    <a:pt x="118066" y="90689"/>
                    <a:pt x="125528" y="90689"/>
                  </a:cubicBezTo>
                  <a:cubicBezTo>
                    <a:pt x="132949" y="90689"/>
                    <a:pt x="138869" y="87432"/>
                    <a:pt x="143288" y="80919"/>
                  </a:cubicBezTo>
                  <a:cubicBezTo>
                    <a:pt x="147707" y="74405"/>
                    <a:pt x="149917" y="65248"/>
                    <a:pt x="149917" y="53447"/>
                  </a:cubicBezTo>
                  <a:cubicBezTo>
                    <a:pt x="149917" y="41600"/>
                    <a:pt x="147718" y="32431"/>
                    <a:pt x="143319" y="25941"/>
                  </a:cubicBezTo>
                  <a:cubicBezTo>
                    <a:pt x="138921" y="19450"/>
                    <a:pt x="132991" y="16204"/>
                    <a:pt x="125528" y="16204"/>
                  </a:cubicBezTo>
                  <a:close/>
                  <a:moveTo>
                    <a:pt x="342065" y="2111"/>
                  </a:moveTo>
                  <a:cubicBezTo>
                    <a:pt x="369581" y="2111"/>
                    <a:pt x="397096" y="2111"/>
                    <a:pt x="424611" y="2111"/>
                  </a:cubicBezTo>
                  <a:cubicBezTo>
                    <a:pt x="424611" y="7785"/>
                    <a:pt x="424611" y="13458"/>
                    <a:pt x="424611" y="19132"/>
                  </a:cubicBezTo>
                  <a:cubicBezTo>
                    <a:pt x="414293" y="19132"/>
                    <a:pt x="403975" y="19132"/>
                    <a:pt x="393656" y="19132"/>
                  </a:cubicBezTo>
                  <a:cubicBezTo>
                    <a:pt x="393656" y="47660"/>
                    <a:pt x="393656" y="76187"/>
                    <a:pt x="393656" y="104715"/>
                  </a:cubicBezTo>
                  <a:cubicBezTo>
                    <a:pt x="386778" y="104715"/>
                    <a:pt x="379899" y="104715"/>
                    <a:pt x="373020" y="104715"/>
                  </a:cubicBezTo>
                  <a:cubicBezTo>
                    <a:pt x="373020" y="76187"/>
                    <a:pt x="373020" y="47660"/>
                    <a:pt x="373020" y="19132"/>
                  </a:cubicBezTo>
                  <a:cubicBezTo>
                    <a:pt x="362702" y="19132"/>
                    <a:pt x="352384" y="19132"/>
                    <a:pt x="342065" y="19132"/>
                  </a:cubicBezTo>
                  <a:cubicBezTo>
                    <a:pt x="342065" y="13458"/>
                    <a:pt x="342065" y="7785"/>
                    <a:pt x="342065" y="2111"/>
                  </a:cubicBezTo>
                  <a:close/>
                  <a:moveTo>
                    <a:pt x="250806" y="2111"/>
                  </a:moveTo>
                  <a:cubicBezTo>
                    <a:pt x="259144" y="2111"/>
                    <a:pt x="267482" y="2111"/>
                    <a:pt x="275820" y="2111"/>
                  </a:cubicBezTo>
                  <a:cubicBezTo>
                    <a:pt x="288202" y="24216"/>
                    <a:pt x="300584" y="46321"/>
                    <a:pt x="312966" y="68425"/>
                  </a:cubicBezTo>
                  <a:cubicBezTo>
                    <a:pt x="312966" y="46321"/>
                    <a:pt x="312966" y="24216"/>
                    <a:pt x="312966" y="2111"/>
                  </a:cubicBezTo>
                  <a:cubicBezTo>
                    <a:pt x="319344" y="2111"/>
                    <a:pt x="325723" y="2111"/>
                    <a:pt x="332101" y="2111"/>
                  </a:cubicBezTo>
                  <a:cubicBezTo>
                    <a:pt x="332101" y="36312"/>
                    <a:pt x="332101" y="70513"/>
                    <a:pt x="332101" y="104715"/>
                  </a:cubicBezTo>
                  <a:cubicBezTo>
                    <a:pt x="325473" y="104715"/>
                    <a:pt x="318844" y="104715"/>
                    <a:pt x="312215" y="104715"/>
                  </a:cubicBezTo>
                  <a:cubicBezTo>
                    <a:pt x="298124" y="79637"/>
                    <a:pt x="284033" y="54559"/>
                    <a:pt x="269942" y="29481"/>
                  </a:cubicBezTo>
                  <a:cubicBezTo>
                    <a:pt x="269942" y="54559"/>
                    <a:pt x="269942" y="79637"/>
                    <a:pt x="269942" y="104715"/>
                  </a:cubicBezTo>
                  <a:cubicBezTo>
                    <a:pt x="263563" y="104715"/>
                    <a:pt x="257185" y="104715"/>
                    <a:pt x="250806" y="104715"/>
                  </a:cubicBezTo>
                  <a:cubicBezTo>
                    <a:pt x="250806" y="70513"/>
                    <a:pt x="250806" y="36312"/>
                    <a:pt x="250806" y="2111"/>
                  </a:cubicBezTo>
                  <a:close/>
                  <a:moveTo>
                    <a:pt x="182456" y="2111"/>
                  </a:moveTo>
                  <a:cubicBezTo>
                    <a:pt x="199590" y="2111"/>
                    <a:pt x="216725" y="2111"/>
                    <a:pt x="233859" y="2111"/>
                  </a:cubicBezTo>
                  <a:cubicBezTo>
                    <a:pt x="233859" y="7217"/>
                    <a:pt x="233859" y="12324"/>
                    <a:pt x="233859" y="17430"/>
                  </a:cubicBezTo>
                  <a:cubicBezTo>
                    <a:pt x="228731" y="17430"/>
                    <a:pt x="223604" y="17430"/>
                    <a:pt x="218476" y="17430"/>
                  </a:cubicBezTo>
                  <a:cubicBezTo>
                    <a:pt x="218476" y="41418"/>
                    <a:pt x="218476" y="65407"/>
                    <a:pt x="218476" y="89395"/>
                  </a:cubicBezTo>
                  <a:cubicBezTo>
                    <a:pt x="223604" y="89395"/>
                    <a:pt x="228731" y="89395"/>
                    <a:pt x="233859" y="89395"/>
                  </a:cubicBezTo>
                  <a:cubicBezTo>
                    <a:pt x="233859" y="94502"/>
                    <a:pt x="233859" y="99608"/>
                    <a:pt x="233859" y="104715"/>
                  </a:cubicBezTo>
                  <a:cubicBezTo>
                    <a:pt x="216725" y="104715"/>
                    <a:pt x="199590" y="104715"/>
                    <a:pt x="182456" y="104715"/>
                  </a:cubicBezTo>
                  <a:cubicBezTo>
                    <a:pt x="182456" y="99608"/>
                    <a:pt x="182456" y="94502"/>
                    <a:pt x="182456" y="89395"/>
                  </a:cubicBezTo>
                  <a:cubicBezTo>
                    <a:pt x="187584" y="89395"/>
                    <a:pt x="192711" y="89395"/>
                    <a:pt x="197839" y="89395"/>
                  </a:cubicBezTo>
                  <a:cubicBezTo>
                    <a:pt x="197839" y="65407"/>
                    <a:pt x="197839" y="41418"/>
                    <a:pt x="197839" y="17430"/>
                  </a:cubicBezTo>
                  <a:cubicBezTo>
                    <a:pt x="192711" y="17430"/>
                    <a:pt x="187584" y="17430"/>
                    <a:pt x="182456" y="17430"/>
                  </a:cubicBezTo>
                  <a:cubicBezTo>
                    <a:pt x="182456" y="12324"/>
                    <a:pt x="182456" y="7217"/>
                    <a:pt x="182456" y="2111"/>
                  </a:cubicBezTo>
                  <a:close/>
                  <a:moveTo>
                    <a:pt x="0" y="2111"/>
                  </a:moveTo>
                  <a:cubicBezTo>
                    <a:pt x="11882" y="2111"/>
                    <a:pt x="23763" y="2111"/>
                    <a:pt x="35645" y="2111"/>
                  </a:cubicBezTo>
                  <a:cubicBezTo>
                    <a:pt x="47860" y="2111"/>
                    <a:pt x="57136" y="4823"/>
                    <a:pt x="63473" y="10247"/>
                  </a:cubicBezTo>
                  <a:cubicBezTo>
                    <a:pt x="69810" y="15671"/>
                    <a:pt x="72978" y="23603"/>
                    <a:pt x="72978" y="34043"/>
                  </a:cubicBezTo>
                  <a:cubicBezTo>
                    <a:pt x="72978" y="44936"/>
                    <a:pt x="69476" y="53617"/>
                    <a:pt x="62472" y="60085"/>
                  </a:cubicBezTo>
                  <a:cubicBezTo>
                    <a:pt x="55468" y="66553"/>
                    <a:pt x="46338" y="69787"/>
                    <a:pt x="35082" y="69787"/>
                  </a:cubicBezTo>
                  <a:cubicBezTo>
                    <a:pt x="30267" y="69787"/>
                    <a:pt x="25452" y="69787"/>
                    <a:pt x="20637" y="69787"/>
                  </a:cubicBezTo>
                  <a:cubicBezTo>
                    <a:pt x="20637" y="81430"/>
                    <a:pt x="20637" y="93072"/>
                    <a:pt x="20637" y="104715"/>
                  </a:cubicBezTo>
                  <a:cubicBezTo>
                    <a:pt x="13758" y="104715"/>
                    <a:pt x="6879" y="104715"/>
                    <a:pt x="0" y="104715"/>
                  </a:cubicBezTo>
                  <a:cubicBezTo>
                    <a:pt x="0" y="70513"/>
                    <a:pt x="0" y="36312"/>
                    <a:pt x="0" y="2111"/>
                  </a:cubicBezTo>
                  <a:close/>
                  <a:moveTo>
                    <a:pt x="125466" y="0"/>
                  </a:moveTo>
                  <a:cubicBezTo>
                    <a:pt x="139849" y="0"/>
                    <a:pt x="151136" y="4766"/>
                    <a:pt x="159328" y="14298"/>
                  </a:cubicBezTo>
                  <a:cubicBezTo>
                    <a:pt x="167520" y="23830"/>
                    <a:pt x="171616" y="36902"/>
                    <a:pt x="171616" y="53515"/>
                  </a:cubicBezTo>
                  <a:cubicBezTo>
                    <a:pt x="171616" y="69991"/>
                    <a:pt x="167541" y="83007"/>
                    <a:pt x="159391" y="92561"/>
                  </a:cubicBezTo>
                  <a:cubicBezTo>
                    <a:pt x="151240" y="102116"/>
                    <a:pt x="139932" y="106893"/>
                    <a:pt x="125466" y="106893"/>
                  </a:cubicBezTo>
                  <a:cubicBezTo>
                    <a:pt x="111124" y="106893"/>
                    <a:pt x="99858" y="102139"/>
                    <a:pt x="91666" y="92629"/>
                  </a:cubicBezTo>
                  <a:cubicBezTo>
                    <a:pt x="83474" y="83120"/>
                    <a:pt x="79378" y="70082"/>
                    <a:pt x="79378" y="53515"/>
                  </a:cubicBezTo>
                  <a:cubicBezTo>
                    <a:pt x="79378" y="36857"/>
                    <a:pt x="83453" y="23773"/>
                    <a:pt x="91603" y="14264"/>
                  </a:cubicBezTo>
                  <a:cubicBezTo>
                    <a:pt x="99753" y="4755"/>
                    <a:pt x="111041" y="0"/>
                    <a:pt x="125466" y="0"/>
                  </a:cubicBezTo>
                  <a:close/>
                </a:path>
              </a:pathLst>
            </a:custGeom>
            <a:solidFill>
              <a:schemeClr val="bg1"/>
            </a:solidFill>
            <a:ln>
              <a:noFill/>
            </a:ln>
            <a:effectLst>
              <a:glow rad="12700">
                <a:schemeClr val="accent2">
                  <a:alpha val="84000"/>
                </a:schemeClr>
              </a:glow>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b="1" dirty="0">
                <a:solidFill>
                  <a:schemeClr val="bg1"/>
                </a:solidFill>
                <a:effectLst>
                  <a:glow rad="38100">
                    <a:schemeClr val="accent2">
                      <a:alpha val="84000"/>
                    </a:schemeClr>
                  </a:glow>
                </a:effectLst>
              </a:endParaRPr>
            </a:p>
          </p:txBody>
        </p:sp>
      </p:grpSp>
    </p:spTree>
    <p:extLst>
      <p:ext uri="{BB962C8B-B14F-4D97-AF65-F5344CB8AC3E}">
        <p14:creationId xmlns:p14="http://schemas.microsoft.com/office/powerpoint/2010/main" val="270761168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3.1</a:t>
            </a:r>
            <a:r>
              <a:rPr lang="en-US" altLang="ja-JP" dirty="0"/>
              <a:t>3</a:t>
            </a:r>
            <a:r>
              <a:rPr lang="ja-JP" altLang="en-US" dirty="0"/>
              <a:t>　環境構築</a:t>
            </a:r>
            <a:r>
              <a:rPr lang="ja-JP" altLang="en-US" dirty="0" smtClean="0"/>
              <a:t>（</a:t>
            </a:r>
            <a:r>
              <a:rPr lang="en-US" altLang="ja-JP" dirty="0"/>
              <a:t>8</a:t>
            </a:r>
            <a:r>
              <a:rPr lang="en-US" altLang="ja-JP" dirty="0" smtClean="0"/>
              <a:t>/9</a:t>
            </a:r>
            <a:r>
              <a:rPr lang="ja-JP" altLang="en-US" dirty="0" smtClean="0"/>
              <a:t>）</a:t>
            </a:r>
            <a:endParaRPr kumimoji="1" lang="ja-JP" altLang="en-US" dirty="0"/>
          </a:p>
        </p:txBody>
      </p:sp>
      <p:sp>
        <p:nvSpPr>
          <p:cNvPr id="3" name="コンテンツ プレースホルダー 2"/>
          <p:cNvSpPr>
            <a:spLocks noGrp="1"/>
          </p:cNvSpPr>
          <p:nvPr>
            <p:ph sz="quarter" idx="10"/>
          </p:nvPr>
        </p:nvSpPr>
        <p:spPr>
          <a:xfrm>
            <a:off x="179512" y="836712"/>
            <a:ext cx="8964487" cy="5616476"/>
          </a:xfrm>
        </p:spPr>
        <p:txBody>
          <a:bodyPr rIns="0">
            <a:normAutofit/>
          </a:bodyPr>
          <a:lstStyle/>
          <a:p>
            <a:r>
              <a:rPr lang="en-US" altLang="ja-JP" dirty="0" smtClean="0"/>
              <a:t>ITA</a:t>
            </a:r>
            <a:r>
              <a:rPr lang="ja-JP" altLang="en-US" dirty="0" smtClean="0"/>
              <a:t>インストーラー（オンラインインストール）実行</a:t>
            </a:r>
            <a:endParaRPr lang="en-US" altLang="ja-JP" dirty="0" smtClean="0"/>
          </a:p>
          <a:p>
            <a:pPr lvl="1"/>
            <a:r>
              <a:rPr lang="ja-JP" altLang="en-US" dirty="0" smtClean="0"/>
              <a:t>以下のコマンドで、</a:t>
            </a:r>
            <a:r>
              <a:rPr lang="en-US" altLang="ja-JP" dirty="0" smtClean="0"/>
              <a:t>ITA</a:t>
            </a:r>
            <a:r>
              <a:rPr lang="ja-JP" altLang="en-US" dirty="0"/>
              <a:t>インストーラー（オンラインインストール）を</a:t>
            </a:r>
            <a:r>
              <a:rPr lang="ja-JP" altLang="en-US" dirty="0" smtClean="0"/>
              <a:t>実行します。</a:t>
            </a:r>
            <a:endParaRPr lang="en-US" altLang="ja-JP" dirty="0" smtClean="0"/>
          </a:p>
          <a:p>
            <a:pPr marL="360000" lvl="2" indent="0">
              <a:buNone/>
            </a:pPr>
            <a:endParaRPr lang="en-US" altLang="ja-JP" sz="1600" dirty="0" smtClean="0"/>
          </a:p>
          <a:p>
            <a:pPr marL="360000" lvl="2" indent="0">
              <a:buNone/>
            </a:pPr>
            <a:r>
              <a:rPr lang="en-US" altLang="ja-JP" sz="1600" dirty="0"/>
              <a:t>#</a:t>
            </a:r>
            <a:r>
              <a:rPr lang="ja-JP" altLang="en-US" sz="1600" dirty="0" smtClean="0"/>
              <a:t> </a:t>
            </a:r>
            <a:r>
              <a:rPr lang="en-US" altLang="ja-JP" sz="1600" dirty="0" err="1" smtClean="0"/>
              <a:t>sh</a:t>
            </a:r>
            <a:r>
              <a:rPr lang="en-US" altLang="ja-JP" sz="1600" dirty="0" smtClean="0"/>
              <a:t> </a:t>
            </a:r>
            <a:r>
              <a:rPr lang="en-US" altLang="ja-JP" sz="1600" kern="100" dirty="0" smtClean="0"/>
              <a:t>ita_installer.sh</a:t>
            </a:r>
            <a:r>
              <a:rPr lang="en-US" altLang="ja-JP" dirty="0" smtClean="0"/>
              <a:t/>
            </a:r>
            <a:br>
              <a:rPr lang="en-US" altLang="ja-JP" dirty="0" smtClean="0"/>
            </a:br>
            <a:endParaRPr lang="en-US" altLang="ja-JP" dirty="0" smtClean="0"/>
          </a:p>
          <a:p>
            <a:pPr marL="360000" lvl="2" indent="0">
              <a:buNone/>
            </a:pPr>
            <a:endParaRPr lang="en-US" altLang="ja-JP" dirty="0" smtClean="0"/>
          </a:p>
          <a:p>
            <a:r>
              <a:rPr lang="ja-JP" altLang="en-US" dirty="0" smtClean="0"/>
              <a:t>処理</a:t>
            </a:r>
            <a:r>
              <a:rPr lang="ja-JP" altLang="en-US" dirty="0"/>
              <a:t>の確認</a:t>
            </a:r>
          </a:p>
          <a:p>
            <a:pPr lvl="1"/>
            <a:r>
              <a:rPr lang="ja-JP" altLang="en-US" dirty="0"/>
              <a:t>環境構築</a:t>
            </a:r>
            <a:r>
              <a:rPr lang="ja-JP" altLang="en-US" dirty="0" smtClean="0"/>
              <a:t>ツールを</a:t>
            </a:r>
            <a:r>
              <a:rPr lang="ja-JP" altLang="en-US" dirty="0"/>
              <a:t>実行する</a:t>
            </a:r>
            <a:r>
              <a:rPr lang="ja-JP" altLang="en-US" dirty="0" smtClean="0"/>
              <a:t>と</a:t>
            </a:r>
            <a:r>
              <a:rPr lang="en-US" altLang="ja-JP" kern="100" dirty="0" smtClean="0"/>
              <a:t>ita</a:t>
            </a:r>
            <a:r>
              <a:rPr lang="en-US" altLang="ja-JP" dirty="0" smtClean="0"/>
              <a:t>_builder.log</a:t>
            </a:r>
            <a:r>
              <a:rPr lang="ja-JP" altLang="en-US" dirty="0" err="1" smtClean="0"/>
              <a:t>、</a:t>
            </a:r>
            <a:r>
              <a:rPr lang="en-US" altLang="ja-JP" dirty="0"/>
              <a:t> </a:t>
            </a:r>
            <a:r>
              <a:rPr lang="en-US" altLang="ja-JP" dirty="0" smtClean="0"/>
              <a:t>ita_installer.log</a:t>
            </a:r>
            <a:r>
              <a:rPr lang="ja-JP" altLang="en-US" dirty="0" smtClean="0"/>
              <a:t>に</a:t>
            </a:r>
            <a:r>
              <a:rPr lang="ja-JP" altLang="en-US" dirty="0"/>
              <a:t>処理内容</a:t>
            </a:r>
            <a:r>
              <a:rPr lang="ja-JP" altLang="en-US" dirty="0" smtClean="0"/>
              <a:t>が</a:t>
            </a:r>
            <a:r>
              <a:rPr lang="en-US" altLang="ja-JP" dirty="0" smtClean="0"/>
              <a:t/>
            </a:r>
            <a:br>
              <a:rPr lang="en-US" altLang="ja-JP" dirty="0" smtClean="0"/>
            </a:br>
            <a:r>
              <a:rPr lang="ja-JP" altLang="en-US" dirty="0" smtClean="0"/>
              <a:t>出力</a:t>
            </a:r>
            <a:r>
              <a:rPr lang="ja-JP" altLang="en-US" dirty="0"/>
              <a:t>されます</a:t>
            </a:r>
            <a:r>
              <a:rPr lang="ja-JP" altLang="en-US" dirty="0" smtClean="0"/>
              <a:t>。</a:t>
            </a:r>
            <a:endParaRPr lang="en-US" altLang="ja-JP" dirty="0" smtClean="0"/>
          </a:p>
          <a:p>
            <a:pPr lvl="1"/>
            <a:r>
              <a:rPr lang="ja-JP" altLang="en-US" dirty="0" smtClean="0"/>
              <a:t>ログ格納パス</a:t>
            </a:r>
            <a:endParaRPr lang="en-US" altLang="ja-JP" dirty="0" smtClean="0"/>
          </a:p>
          <a:p>
            <a:pPr marL="180000" lvl="1" indent="0">
              <a:buNone/>
            </a:pPr>
            <a:r>
              <a:rPr lang="ja-JP" altLang="en-US" dirty="0"/>
              <a:t>　</a:t>
            </a:r>
            <a:r>
              <a:rPr lang="en-US" altLang="ja-JP" sz="1400" dirty="0"/>
              <a:t>/(</a:t>
            </a:r>
            <a:r>
              <a:rPr lang="ja-JP" altLang="en-US" sz="1400" dirty="0"/>
              <a:t>インストール資材展開先</a:t>
            </a:r>
            <a:r>
              <a:rPr lang="en-US" altLang="ja-JP" sz="1400" dirty="0" smtClean="0"/>
              <a:t>)/</a:t>
            </a:r>
            <a:r>
              <a:rPr lang="en-US" altLang="ja-JP" sz="1400" kern="100" dirty="0" err="1" smtClean="0"/>
              <a:t>ita</a:t>
            </a:r>
            <a:r>
              <a:rPr lang="en-US" altLang="ja-JP" sz="1400" dirty="0" err="1" smtClean="0"/>
              <a:t>_install_package</a:t>
            </a:r>
            <a:r>
              <a:rPr lang="en-US" altLang="ja-JP" sz="1400" dirty="0" smtClean="0"/>
              <a:t>/</a:t>
            </a:r>
            <a:r>
              <a:rPr lang="en-US" altLang="ja-JP" sz="1400" dirty="0" err="1" smtClean="0"/>
              <a:t>install_scripts</a:t>
            </a:r>
            <a:r>
              <a:rPr lang="en-US" altLang="ja-JP" sz="1400" dirty="0" smtClean="0"/>
              <a:t>/log/</a:t>
            </a:r>
            <a:r>
              <a:rPr lang="en-US" altLang="ja-JP" dirty="0"/>
              <a:t/>
            </a:r>
            <a:br>
              <a:rPr lang="en-US" altLang="ja-JP" dirty="0"/>
            </a:br>
            <a:endParaRPr lang="en-US" altLang="ja-JP" sz="1400" dirty="0" smtClean="0"/>
          </a:p>
          <a:p>
            <a:pPr marL="180000" lvl="1" indent="0">
              <a:buNone/>
            </a:pPr>
            <a:endParaRPr lang="en-US" altLang="ja-JP" sz="1400" dirty="0"/>
          </a:p>
          <a:p>
            <a:r>
              <a:rPr lang="ja-JP" altLang="en-US" dirty="0"/>
              <a:t>終了ステータスに</a:t>
            </a:r>
            <a:r>
              <a:rPr lang="ja-JP" altLang="en-US" dirty="0" smtClean="0"/>
              <a:t>ついて</a:t>
            </a:r>
            <a:endParaRPr lang="en-US" altLang="ja-JP" dirty="0" smtClean="0"/>
          </a:p>
          <a:p>
            <a:pPr lvl="1"/>
            <a:r>
              <a:rPr lang="en-US" altLang="ja-JP" dirty="0" smtClean="0"/>
              <a:t>ITA</a:t>
            </a:r>
            <a:r>
              <a:rPr lang="ja-JP" altLang="en-US" dirty="0" smtClean="0"/>
              <a:t>インストーラーは、シェルの処理終了時に終了の状態によって以下の終了ステータスを返します。</a:t>
            </a:r>
            <a:endParaRPr lang="en-US" altLang="ja-JP" dirty="0" smtClean="0"/>
          </a:p>
          <a:p>
            <a:pPr marL="360000" lvl="2" indent="0">
              <a:buNone/>
            </a:pPr>
            <a:r>
              <a:rPr lang="ja-JP" altLang="en-US" dirty="0" smtClean="0"/>
              <a:t>正常終了時：</a:t>
            </a:r>
            <a:r>
              <a:rPr lang="en-US" altLang="ja-JP" dirty="0" smtClean="0"/>
              <a:t>0</a:t>
            </a:r>
          </a:p>
          <a:p>
            <a:pPr marL="360000" lvl="2" indent="0">
              <a:buNone/>
            </a:pPr>
            <a:r>
              <a:rPr lang="ja-JP" altLang="en-US" dirty="0" smtClean="0"/>
              <a:t>異常終了時：</a:t>
            </a:r>
            <a:r>
              <a:rPr lang="en-US" altLang="ja-JP" dirty="0" smtClean="0"/>
              <a:t>1</a:t>
            </a:r>
            <a:endParaRPr lang="en-US" altLang="ja-JP" dirty="0"/>
          </a:p>
        </p:txBody>
      </p:sp>
    </p:spTree>
    <p:extLst>
      <p:ext uri="{BB962C8B-B14F-4D97-AF65-F5344CB8AC3E}">
        <p14:creationId xmlns:p14="http://schemas.microsoft.com/office/powerpoint/2010/main" val="156410359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3.14</a:t>
            </a:r>
            <a:r>
              <a:rPr lang="ja-JP" altLang="en-US" dirty="0"/>
              <a:t>　環境構築</a:t>
            </a:r>
            <a:r>
              <a:rPr lang="ja-JP" altLang="en-US" dirty="0" smtClean="0"/>
              <a:t>（</a:t>
            </a:r>
            <a:r>
              <a:rPr lang="en-US" altLang="ja-JP" dirty="0"/>
              <a:t>9</a:t>
            </a:r>
            <a:r>
              <a:rPr lang="en-US" altLang="ja-JP" dirty="0" smtClean="0"/>
              <a:t>/9</a:t>
            </a:r>
            <a:r>
              <a:rPr lang="ja-JP" altLang="en-US" dirty="0" smtClean="0"/>
              <a:t>）</a:t>
            </a:r>
            <a:endParaRPr kumimoji="1" lang="ja-JP" altLang="en-US" dirty="0"/>
          </a:p>
        </p:txBody>
      </p:sp>
      <p:sp>
        <p:nvSpPr>
          <p:cNvPr id="3" name="コンテンツ プレースホルダー 2"/>
          <p:cNvSpPr>
            <a:spLocks noGrp="1"/>
          </p:cNvSpPr>
          <p:nvPr>
            <p:ph sz="quarter" idx="10"/>
          </p:nvPr>
        </p:nvSpPr>
        <p:spPr>
          <a:xfrm>
            <a:off x="179512" y="836712"/>
            <a:ext cx="8964487" cy="5616476"/>
          </a:xfrm>
        </p:spPr>
        <p:txBody>
          <a:bodyPr>
            <a:normAutofit/>
          </a:bodyPr>
          <a:lstStyle/>
          <a:p>
            <a:r>
              <a:rPr lang="ja-JP" altLang="en-US" dirty="0" smtClean="0"/>
              <a:t>環境構築時にインストール</a:t>
            </a:r>
            <a:r>
              <a:rPr lang="ja-JP" altLang="en-US" dirty="0"/>
              <a:t>されるライブラリの</a:t>
            </a:r>
            <a:r>
              <a:rPr lang="ja-JP" altLang="en-US" dirty="0" smtClean="0"/>
              <a:t>一覧</a:t>
            </a:r>
            <a:endParaRPr lang="en-US" altLang="ja-JP" dirty="0" smtClean="0"/>
          </a:p>
          <a:p>
            <a:pPr lvl="1"/>
            <a:r>
              <a:rPr lang="en-US" altLang="ja-JP" dirty="0"/>
              <a:t>ITA</a:t>
            </a:r>
            <a:r>
              <a:rPr lang="ja-JP" altLang="en-US" dirty="0"/>
              <a:t>インストーラー（オンラインインストール）を実行することでインストールされるライブラリは、以下となります。</a:t>
            </a:r>
            <a:endParaRPr lang="en-US" altLang="ja-JP" dirty="0" smtClean="0"/>
          </a:p>
          <a:p>
            <a:pPr lvl="1"/>
            <a:endParaRPr lang="en-US" altLang="ja-JP" dirty="0" smtClean="0"/>
          </a:p>
          <a:p>
            <a:pPr lvl="1"/>
            <a:endParaRPr lang="en-US" altLang="ja-JP" dirty="0"/>
          </a:p>
          <a:p>
            <a:pPr lvl="1"/>
            <a:endParaRPr lang="en-US" altLang="ja-JP" dirty="0" smtClean="0"/>
          </a:p>
          <a:p>
            <a:pPr lvl="1"/>
            <a:endParaRPr lang="en-US" altLang="ja-JP" dirty="0"/>
          </a:p>
          <a:p>
            <a:pPr lvl="1"/>
            <a:endParaRPr lang="en-US" altLang="ja-JP" dirty="0" smtClean="0"/>
          </a:p>
          <a:p>
            <a:pPr lvl="1"/>
            <a:endParaRPr lang="en-US" altLang="ja-JP" dirty="0"/>
          </a:p>
          <a:p>
            <a:pPr lvl="1"/>
            <a:endParaRPr lang="en-US" altLang="ja-JP" dirty="0" smtClean="0"/>
          </a:p>
          <a:p>
            <a:pPr lvl="1"/>
            <a:endParaRPr lang="en-US" altLang="ja-JP" dirty="0"/>
          </a:p>
          <a:p>
            <a:pPr lvl="1"/>
            <a:endParaRPr lang="en-US" altLang="ja-JP" dirty="0" smtClean="0"/>
          </a:p>
          <a:p>
            <a:pPr lvl="1"/>
            <a:endParaRPr lang="en-US" altLang="ja-JP" dirty="0"/>
          </a:p>
          <a:p>
            <a:pPr lvl="1"/>
            <a:endParaRPr lang="en-US" altLang="ja-JP" dirty="0" smtClean="0"/>
          </a:p>
          <a:p>
            <a:pPr lvl="1"/>
            <a:endParaRPr lang="en-US" altLang="ja-JP" dirty="0"/>
          </a:p>
          <a:p>
            <a:pPr lvl="1"/>
            <a:endParaRPr lang="en-US" altLang="ja-JP" dirty="0" smtClean="0"/>
          </a:p>
          <a:p>
            <a:pPr lvl="1"/>
            <a:endParaRPr lang="en-US" altLang="ja-JP" dirty="0"/>
          </a:p>
          <a:p>
            <a:pPr lvl="1"/>
            <a:endParaRPr lang="en-US" altLang="ja-JP" dirty="0" smtClean="0"/>
          </a:p>
          <a:p>
            <a:pPr marL="180000" lvl="1" indent="0">
              <a:buNone/>
            </a:pPr>
            <a:endParaRPr lang="en-US" altLang="ja-JP" dirty="0" smtClean="0"/>
          </a:p>
        </p:txBody>
      </p:sp>
      <p:graphicFrame>
        <p:nvGraphicFramePr>
          <p:cNvPr id="6" name="表 5"/>
          <p:cNvGraphicFramePr>
            <a:graphicFrameLocks noGrp="1"/>
          </p:cNvGraphicFramePr>
          <p:nvPr>
            <p:extLst>
              <p:ext uri="{D42A27DB-BD31-4B8C-83A1-F6EECF244321}">
                <p14:modId xmlns:p14="http://schemas.microsoft.com/office/powerpoint/2010/main" val="591227674"/>
              </p:ext>
            </p:extLst>
          </p:nvPr>
        </p:nvGraphicFramePr>
        <p:xfrm>
          <a:off x="611450" y="1844780"/>
          <a:ext cx="6569989" cy="3960550"/>
        </p:xfrm>
        <a:graphic>
          <a:graphicData uri="http://schemas.openxmlformats.org/drawingml/2006/table">
            <a:tbl>
              <a:tblPr firstRow="1" firstCol="1" bandRow="1">
                <a:tableStyleId>{5C22544A-7EE6-4342-B048-85BDC9FD1C3A}</a:tableStyleId>
              </a:tblPr>
              <a:tblGrid>
                <a:gridCol w="1800249">
                  <a:extLst>
                    <a:ext uri="{9D8B030D-6E8A-4147-A177-3AD203B41FA5}">
                      <a16:colId xmlns:a16="http://schemas.microsoft.com/office/drawing/2014/main" val="20000"/>
                    </a:ext>
                  </a:extLst>
                </a:gridCol>
                <a:gridCol w="1514417">
                  <a:extLst>
                    <a:ext uri="{9D8B030D-6E8A-4147-A177-3AD203B41FA5}">
                      <a16:colId xmlns:a16="http://schemas.microsoft.com/office/drawing/2014/main" val="20001"/>
                    </a:ext>
                  </a:extLst>
                </a:gridCol>
                <a:gridCol w="3255323">
                  <a:extLst>
                    <a:ext uri="{9D8B030D-6E8A-4147-A177-3AD203B41FA5}">
                      <a16:colId xmlns:a16="http://schemas.microsoft.com/office/drawing/2014/main" val="20002"/>
                    </a:ext>
                  </a:extLst>
                </a:gridCol>
              </a:tblGrid>
              <a:tr h="432060">
                <a:tc>
                  <a:txBody>
                    <a:bodyPr/>
                    <a:lstStyle/>
                    <a:p>
                      <a:pPr algn="just">
                        <a:spcAft>
                          <a:spcPts val="0"/>
                        </a:spcAft>
                      </a:pPr>
                      <a:r>
                        <a:rPr lang="ja-JP" sz="1050" kern="100" dirty="0" smtClean="0">
                          <a:effectLst/>
                        </a:rPr>
                        <a:t>インストールドライバ</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just">
                        <a:spcAft>
                          <a:spcPts val="0"/>
                        </a:spcAft>
                      </a:pPr>
                      <a:r>
                        <a:rPr lang="ja-JP" sz="1050" kern="0" dirty="0">
                          <a:effectLst/>
                        </a:rPr>
                        <a:t>ライブラリ概要</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just">
                        <a:spcAft>
                          <a:spcPts val="0"/>
                        </a:spcAft>
                      </a:pPr>
                      <a:r>
                        <a:rPr lang="ja-JP" sz="1050" kern="100" dirty="0">
                          <a:effectLst/>
                        </a:rPr>
                        <a:t>ライブラリ名</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extLst>
                  <a:ext uri="{0D108BD9-81ED-4DB2-BD59-A6C34878D82A}">
                    <a16:rowId xmlns:a16="http://schemas.microsoft.com/office/drawing/2014/main" val="10000"/>
                  </a:ext>
                </a:extLst>
              </a:tr>
              <a:tr h="288040">
                <a:tc>
                  <a:txBody>
                    <a:bodyPr/>
                    <a:lstStyle/>
                    <a:p>
                      <a:pPr algn="just">
                        <a:spcAft>
                          <a:spcPts val="0"/>
                        </a:spcAft>
                      </a:pPr>
                      <a:r>
                        <a:rPr lang="en-US" sz="1000" kern="0" dirty="0">
                          <a:effectLst/>
                        </a:rPr>
                        <a:t>ita_base</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just">
                        <a:spcAft>
                          <a:spcPts val="0"/>
                        </a:spcAft>
                      </a:pPr>
                      <a:r>
                        <a:rPr lang="ja-JP" sz="1050" kern="100" dirty="0">
                          <a:effectLst/>
                        </a:rPr>
                        <a:t>インストールツール</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CBCDD3"/>
                    </a:solidFill>
                  </a:tcPr>
                </a:tc>
                <a:tc>
                  <a:txBody>
                    <a:bodyPr/>
                    <a:lstStyle/>
                    <a:p>
                      <a:pPr algn="just">
                        <a:spcAft>
                          <a:spcPts val="0"/>
                        </a:spcAft>
                      </a:pPr>
                      <a:r>
                        <a:rPr lang="en-US" sz="1050" kern="100" dirty="0" smtClean="0">
                          <a:effectLst/>
                          <a:latin typeface="Segoe UI" panose="020B0502040204020203" pitchFamily="34" charset="0"/>
                          <a:ea typeface="Segoe UI" panose="020B0502040204020203" pitchFamily="34" charset="0"/>
                          <a:cs typeface="Segoe UI" panose="020B0502040204020203" pitchFamily="34" charset="0"/>
                        </a:rPr>
                        <a:t>yum-</a:t>
                      </a:r>
                      <a:r>
                        <a:rPr lang="en-US" sz="1050" kern="100" dirty="0" err="1" smtClean="0">
                          <a:effectLst/>
                          <a:latin typeface="Segoe UI" panose="020B0502040204020203" pitchFamily="34" charset="0"/>
                          <a:ea typeface="Segoe UI" panose="020B0502040204020203" pitchFamily="34" charset="0"/>
                          <a:cs typeface="Segoe UI" panose="020B0502040204020203" pitchFamily="34" charset="0"/>
                        </a:rPr>
                        <a:t>utils</a:t>
                      </a:r>
                      <a:r>
                        <a:rPr lang="en-US" altLang="ja-JP" sz="1050" kern="100" dirty="0" smtClean="0">
                          <a:effectLst/>
                        </a:rPr>
                        <a:t>(*),</a:t>
                      </a:r>
                      <a:r>
                        <a:rPr lang="en-US" altLang="ja-JP" sz="1050" kern="100" baseline="0" dirty="0" smtClean="0">
                          <a:effectLst/>
                        </a:rPr>
                        <a:t> </a:t>
                      </a:r>
                      <a:r>
                        <a:rPr lang="en-US" sz="1050" kern="100" dirty="0" err="1" smtClean="0">
                          <a:effectLst/>
                          <a:latin typeface="Segoe UI" panose="020B0502040204020203" pitchFamily="34" charset="0"/>
                          <a:ea typeface="Segoe UI" panose="020B0502040204020203" pitchFamily="34" charset="0"/>
                          <a:cs typeface="Segoe UI" panose="020B0502040204020203" pitchFamily="34" charset="0"/>
                        </a:rPr>
                        <a:t>createrepo</a:t>
                      </a:r>
                      <a:r>
                        <a:rPr lang="en-US" sz="1050" kern="100" dirty="0" smtClean="0">
                          <a:effectLst/>
                          <a:latin typeface="Segoe UI" panose="020B0502040204020203" pitchFamily="34" charset="0"/>
                          <a:ea typeface="Segoe UI" panose="020B0502040204020203" pitchFamily="34" charset="0"/>
                          <a:cs typeface="Segoe UI" panose="020B0502040204020203" pitchFamily="34" charset="0"/>
                        </a:rPr>
                        <a:t>(*)</a:t>
                      </a:r>
                      <a:endParaRPr lang="ja-JP" sz="1050" kern="100" dirty="0">
                        <a:effectLst/>
                        <a:latin typeface="Segoe UI" panose="020B0502040204020203" pitchFamily="34" charset="0"/>
                        <a:ea typeface="ＭＳ 明朝" panose="02020609040205080304" pitchFamily="17" charset="-128"/>
                        <a:cs typeface="Segoe UI" panose="020B0502040204020203" pitchFamily="34" charset="0"/>
                      </a:endParaRPr>
                    </a:p>
                  </a:txBody>
                  <a:tcPr marL="68580" marR="68580" marT="0" marB="0" anchor="ctr">
                    <a:solidFill>
                      <a:srgbClr val="CBCDD3"/>
                    </a:solidFill>
                  </a:tcPr>
                </a:tc>
                <a:extLst>
                  <a:ext uri="{0D108BD9-81ED-4DB2-BD59-A6C34878D82A}">
                    <a16:rowId xmlns:a16="http://schemas.microsoft.com/office/drawing/2014/main" val="10001"/>
                  </a:ext>
                </a:extLst>
              </a:tr>
              <a:tr h="277813">
                <a:tc>
                  <a:txBody>
                    <a:bodyPr/>
                    <a:lstStyle/>
                    <a:p>
                      <a:pPr algn="just">
                        <a:spcAft>
                          <a:spcPts val="0"/>
                        </a:spcAft>
                      </a:pPr>
                      <a:r>
                        <a:rPr lang="en-US" sz="1000" kern="0" dirty="0">
                          <a:effectLst/>
                        </a:rPr>
                        <a:t>ita_base</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just">
                        <a:spcAft>
                          <a:spcPts val="0"/>
                        </a:spcAft>
                      </a:pPr>
                      <a:r>
                        <a:rPr lang="en-US" sz="1050" kern="100" dirty="0" smtClean="0">
                          <a:effectLst/>
                        </a:rPr>
                        <a:t>ITA</a:t>
                      </a:r>
                      <a:r>
                        <a:rPr lang="ja-JP" sz="1050" kern="100" dirty="0" smtClean="0">
                          <a:effectLst/>
                        </a:rPr>
                        <a:t>共通</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E7E8EA"/>
                    </a:solidFill>
                  </a:tcPr>
                </a:tc>
                <a:tc>
                  <a:txBody>
                    <a:bodyPr/>
                    <a:lstStyle/>
                    <a:p>
                      <a:pPr algn="just">
                        <a:spcAft>
                          <a:spcPts val="0"/>
                        </a:spcAft>
                      </a:pPr>
                      <a:r>
                        <a:rPr lang="en-US" sz="1050" kern="100" dirty="0" smtClean="0">
                          <a:effectLst/>
                          <a:latin typeface="Segoe UI" panose="020B0502040204020203" pitchFamily="34" charset="0"/>
                          <a:ea typeface="Segoe UI" panose="020B0502040204020203" pitchFamily="34" charset="0"/>
                          <a:cs typeface="Segoe UI" panose="020B0502040204020203" pitchFamily="34" charset="0"/>
                        </a:rPr>
                        <a:t>zip</a:t>
                      </a:r>
                      <a:r>
                        <a:rPr lang="en-US" altLang="ja-JP" sz="1050" kern="100" dirty="0" smtClean="0">
                          <a:effectLst/>
                          <a:latin typeface="Segoe UI" panose="020B0502040204020203" pitchFamily="34" charset="0"/>
                          <a:ea typeface="Segoe UI" panose="020B0502040204020203" pitchFamily="34" charset="0"/>
                          <a:cs typeface="Segoe UI" panose="020B0502040204020203" pitchFamily="34" charset="0"/>
                        </a:rPr>
                        <a:t>, </a:t>
                      </a:r>
                      <a:r>
                        <a:rPr lang="en-US" sz="1050" kern="100" dirty="0" smtClean="0">
                          <a:effectLst/>
                          <a:latin typeface="Segoe UI" panose="020B0502040204020203" pitchFamily="34" charset="0"/>
                          <a:ea typeface="Segoe UI" panose="020B0502040204020203" pitchFamily="34" charset="0"/>
                          <a:cs typeface="Segoe UI" panose="020B0502040204020203" pitchFamily="34" charset="0"/>
                        </a:rPr>
                        <a:t>telnet</a:t>
                      </a:r>
                      <a:r>
                        <a:rPr lang="en-US" altLang="ja-JP" sz="1050" kern="100" dirty="0" smtClean="0">
                          <a:effectLst/>
                          <a:latin typeface="Segoe UI" panose="020B0502040204020203" pitchFamily="34" charset="0"/>
                          <a:ea typeface="Segoe UI" panose="020B0502040204020203" pitchFamily="34" charset="0"/>
                          <a:cs typeface="Segoe UI" panose="020B0502040204020203" pitchFamily="34" charset="0"/>
                        </a:rPr>
                        <a:t>, </a:t>
                      </a:r>
                      <a:r>
                        <a:rPr lang="en-US" sz="1050" kern="100" dirty="0" smtClean="0">
                          <a:effectLst/>
                          <a:latin typeface="Segoe UI" panose="020B0502040204020203" pitchFamily="34" charset="0"/>
                          <a:ea typeface="Segoe UI" panose="020B0502040204020203" pitchFamily="34" charset="0"/>
                          <a:cs typeface="Segoe UI" panose="020B0502040204020203" pitchFamily="34" charset="0"/>
                        </a:rPr>
                        <a:t>mailx</a:t>
                      </a:r>
                      <a:r>
                        <a:rPr lang="en-US" altLang="ja-JP" sz="1050" kern="100" dirty="0" smtClean="0">
                          <a:effectLst/>
                          <a:latin typeface="Segoe UI" panose="020B0502040204020203" pitchFamily="34" charset="0"/>
                          <a:ea typeface="Segoe UI" panose="020B0502040204020203" pitchFamily="34" charset="0"/>
                          <a:cs typeface="Segoe UI" panose="020B0502040204020203" pitchFamily="34" charset="0"/>
                        </a:rPr>
                        <a:t>, </a:t>
                      </a:r>
                      <a:r>
                        <a:rPr lang="en-US" sz="1050" kern="100" dirty="0" smtClean="0">
                          <a:effectLst/>
                          <a:latin typeface="Segoe UI" panose="020B0502040204020203" pitchFamily="34" charset="0"/>
                          <a:ea typeface="Segoe UI" panose="020B0502040204020203" pitchFamily="34" charset="0"/>
                          <a:cs typeface="Segoe UI" panose="020B0502040204020203" pitchFamily="34" charset="0"/>
                        </a:rPr>
                        <a:t>unzip, </a:t>
                      </a:r>
                      <a:r>
                        <a:rPr lang="en-US" altLang="ja-JP" sz="1050" kern="100" baseline="0" dirty="0" err="1" smtClean="0">
                          <a:effectLst/>
                          <a:latin typeface="Segoe UI" panose="020B0502040204020203" pitchFamily="34" charset="0"/>
                          <a:cs typeface="Segoe UI" panose="020B0502040204020203" pitchFamily="34" charset="0"/>
                        </a:rPr>
                        <a:t>sudo</a:t>
                      </a:r>
                      <a:r>
                        <a:rPr lang="en-US" altLang="ja-JP" sz="1050" kern="100" baseline="0" dirty="0" smtClean="0">
                          <a:effectLst/>
                          <a:latin typeface="Segoe UI" panose="020B0502040204020203" pitchFamily="34" charset="0"/>
                          <a:cs typeface="Segoe UI" panose="020B0502040204020203" pitchFamily="34" charset="0"/>
                        </a:rPr>
                        <a:t>,</a:t>
                      </a:r>
                      <a:r>
                        <a:rPr lang="ja-JP" altLang="en-US" sz="1050" kern="100" baseline="0" dirty="0" smtClean="0">
                          <a:effectLst/>
                          <a:latin typeface="Segoe UI" panose="020B0502040204020203" pitchFamily="34" charset="0"/>
                          <a:cs typeface="Segoe UI" panose="020B0502040204020203" pitchFamily="34" charset="0"/>
                        </a:rPr>
                        <a:t> </a:t>
                      </a:r>
                      <a:r>
                        <a:rPr lang="en-US" altLang="ja-JP" sz="1050" kern="100" baseline="0" dirty="0" err="1" smtClean="0">
                          <a:effectLst/>
                          <a:latin typeface="Segoe UI" panose="020B0502040204020203" pitchFamily="34" charset="0"/>
                          <a:cs typeface="Segoe UI" panose="020B0502040204020203" pitchFamily="34" charset="0"/>
                        </a:rPr>
                        <a:t>crontabs</a:t>
                      </a:r>
                      <a:endParaRPr lang="ja-JP" sz="1050" kern="100" dirty="0">
                        <a:effectLst/>
                        <a:latin typeface="Segoe UI" panose="020B0502040204020203" pitchFamily="34" charset="0"/>
                        <a:ea typeface="ＭＳ 明朝" panose="02020609040205080304" pitchFamily="17" charset="-128"/>
                        <a:cs typeface="Segoe UI" panose="020B0502040204020203" pitchFamily="34" charset="0"/>
                      </a:endParaRPr>
                    </a:p>
                  </a:txBody>
                  <a:tcPr marL="68580" marR="68580" marT="0" marB="0" anchor="ctr">
                    <a:solidFill>
                      <a:srgbClr val="E7E8EA"/>
                    </a:solidFill>
                  </a:tcPr>
                </a:tc>
                <a:extLst>
                  <a:ext uri="{0D108BD9-81ED-4DB2-BD59-A6C34878D82A}">
                    <a16:rowId xmlns:a16="http://schemas.microsoft.com/office/drawing/2014/main" val="10002"/>
                  </a:ext>
                </a:extLst>
              </a:tr>
              <a:tr h="452512">
                <a:tc>
                  <a:txBody>
                    <a:bodyPr/>
                    <a:lstStyle/>
                    <a:p>
                      <a:pPr algn="just">
                        <a:spcAft>
                          <a:spcPts val="0"/>
                        </a:spcAft>
                      </a:pPr>
                      <a:r>
                        <a:rPr lang="en-US" sz="1000" kern="0" dirty="0">
                          <a:effectLst/>
                        </a:rPr>
                        <a:t>ita_base</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just">
                        <a:spcAft>
                          <a:spcPts val="0"/>
                        </a:spcAft>
                      </a:pPr>
                      <a:r>
                        <a:rPr lang="en-US" sz="1050" kern="100" dirty="0" smtClean="0">
                          <a:solidFill>
                            <a:schemeClr val="tx1"/>
                          </a:solidFill>
                          <a:effectLst/>
                        </a:rPr>
                        <a:t>MariaDB</a:t>
                      </a:r>
                      <a:endParaRPr lang="ja-JP" sz="1050" kern="100" dirty="0">
                        <a:solidFill>
                          <a:schemeClr val="tx1"/>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CBCDD3"/>
                    </a:solidFill>
                  </a:tcPr>
                </a:tc>
                <a:tc>
                  <a:txBody>
                    <a:bodyPr/>
                    <a:lstStyle/>
                    <a:p>
                      <a:pPr algn="just" latinLnBrk="1">
                        <a:spcAft>
                          <a:spcPts val="0"/>
                        </a:spcAft>
                      </a:pPr>
                      <a:r>
                        <a:rPr lang="en-US" sz="1050" kern="100" dirty="0" smtClean="0">
                          <a:effectLst/>
                          <a:latin typeface="Segoe UI" panose="020B0502040204020203" pitchFamily="34" charset="0"/>
                          <a:ea typeface="Segoe UI" panose="020B0502040204020203" pitchFamily="34" charset="0"/>
                          <a:cs typeface="Segoe UI" panose="020B0502040204020203" pitchFamily="34" charset="0"/>
                        </a:rPr>
                        <a:t>MariaDB, MariaDB-server, expect</a:t>
                      </a:r>
                    </a:p>
                  </a:txBody>
                  <a:tcPr marL="68580" marR="68580" marT="0" marB="0" anchor="ctr">
                    <a:solidFill>
                      <a:srgbClr val="CBCDD3"/>
                    </a:solidFill>
                  </a:tcPr>
                </a:tc>
                <a:extLst>
                  <a:ext uri="{0D108BD9-81ED-4DB2-BD59-A6C34878D82A}">
                    <a16:rowId xmlns:a16="http://schemas.microsoft.com/office/drawing/2014/main" val="10003"/>
                  </a:ext>
                </a:extLst>
              </a:tr>
              <a:tr h="319144">
                <a:tc>
                  <a:txBody>
                    <a:bodyPr/>
                    <a:lstStyle/>
                    <a:p>
                      <a:pPr algn="just">
                        <a:spcAft>
                          <a:spcPts val="0"/>
                        </a:spcAft>
                      </a:pPr>
                      <a:r>
                        <a:rPr lang="en-US" sz="1000" kern="0" dirty="0">
                          <a:effectLst/>
                        </a:rPr>
                        <a:t>ita_base</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just">
                        <a:spcAft>
                          <a:spcPts val="0"/>
                        </a:spcAft>
                      </a:pPr>
                      <a:r>
                        <a:rPr lang="en-US" sz="1050" kern="100" dirty="0">
                          <a:effectLst/>
                        </a:rPr>
                        <a:t>httpd</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E7E8EA"/>
                    </a:solidFill>
                  </a:tcPr>
                </a:tc>
                <a:tc>
                  <a:txBody>
                    <a:bodyPr/>
                    <a:lstStyle/>
                    <a:p>
                      <a:pPr algn="just">
                        <a:spcAft>
                          <a:spcPts val="0"/>
                        </a:spcAft>
                      </a:pPr>
                      <a:r>
                        <a:rPr lang="en-US" sz="1050" kern="100" dirty="0" smtClean="0">
                          <a:effectLst/>
                          <a:latin typeface="Segoe UI" panose="020B0502040204020203" pitchFamily="34" charset="0"/>
                          <a:ea typeface="Segoe UI" panose="020B0502040204020203" pitchFamily="34" charset="0"/>
                          <a:cs typeface="Segoe UI" panose="020B0502040204020203" pitchFamily="34" charset="0"/>
                        </a:rPr>
                        <a:t>httpd</a:t>
                      </a:r>
                      <a:r>
                        <a:rPr lang="en-US" altLang="ja-JP" sz="1050" kern="100" dirty="0" smtClean="0">
                          <a:effectLst/>
                          <a:latin typeface="Segoe UI" panose="020B0502040204020203" pitchFamily="34" charset="0"/>
                          <a:ea typeface="Segoe UI" panose="020B0502040204020203" pitchFamily="34" charset="0"/>
                          <a:cs typeface="Segoe UI" panose="020B0502040204020203" pitchFamily="34" charset="0"/>
                        </a:rPr>
                        <a:t>, </a:t>
                      </a:r>
                      <a:r>
                        <a:rPr lang="en-US" sz="1050" kern="100" dirty="0" smtClean="0">
                          <a:effectLst/>
                          <a:latin typeface="Segoe UI" panose="020B0502040204020203" pitchFamily="34" charset="0"/>
                          <a:ea typeface="Segoe UI" panose="020B0502040204020203" pitchFamily="34" charset="0"/>
                          <a:cs typeface="Segoe UI" panose="020B0502040204020203" pitchFamily="34" charset="0"/>
                        </a:rPr>
                        <a:t>mod_ssl</a:t>
                      </a:r>
                      <a:endParaRPr lang="ja-JP" sz="1050" kern="100" dirty="0">
                        <a:effectLst/>
                        <a:latin typeface="Segoe UI" panose="020B0502040204020203" pitchFamily="34" charset="0"/>
                        <a:ea typeface="ＭＳ 明朝" panose="02020609040205080304" pitchFamily="17" charset="-128"/>
                        <a:cs typeface="Segoe UI" panose="020B0502040204020203" pitchFamily="34" charset="0"/>
                      </a:endParaRPr>
                    </a:p>
                  </a:txBody>
                  <a:tcPr marL="68580" marR="68580" marT="0" marB="0" anchor="ctr">
                    <a:solidFill>
                      <a:srgbClr val="E7E8EA"/>
                    </a:solidFill>
                  </a:tcPr>
                </a:tc>
                <a:extLst>
                  <a:ext uri="{0D108BD9-81ED-4DB2-BD59-A6C34878D82A}">
                    <a16:rowId xmlns:a16="http://schemas.microsoft.com/office/drawing/2014/main" val="10004"/>
                  </a:ext>
                </a:extLst>
              </a:tr>
              <a:tr h="957007">
                <a:tc>
                  <a:txBody>
                    <a:bodyPr/>
                    <a:lstStyle/>
                    <a:p>
                      <a:pPr algn="just">
                        <a:spcAft>
                          <a:spcPts val="0"/>
                        </a:spcAft>
                      </a:pPr>
                      <a:r>
                        <a:rPr lang="en-US" sz="1000" kern="0" dirty="0">
                          <a:effectLst/>
                        </a:rPr>
                        <a:t>ita_base</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just">
                        <a:spcAft>
                          <a:spcPts val="0"/>
                        </a:spcAft>
                      </a:pPr>
                      <a:r>
                        <a:rPr lang="en-US" sz="1050" kern="100" dirty="0">
                          <a:effectLst/>
                        </a:rPr>
                        <a:t>php</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CBCDD3"/>
                    </a:solid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050" kern="100" dirty="0" smtClean="0">
                          <a:effectLst/>
                          <a:latin typeface="Segoe UI" panose="020B0502040204020203" pitchFamily="34" charset="0"/>
                          <a:ea typeface="Segoe UI" panose="020B0502040204020203" pitchFamily="34" charset="0"/>
                          <a:cs typeface="Segoe UI" panose="020B0502040204020203" pitchFamily="34" charset="0"/>
                        </a:rPr>
                        <a:t>php</a:t>
                      </a:r>
                      <a:r>
                        <a:rPr lang="en-US" altLang="ja-JP" sz="1050" kern="100" dirty="0" smtClean="0">
                          <a:effectLst/>
                          <a:latin typeface="Segoe UI" panose="020B0502040204020203" pitchFamily="34" charset="0"/>
                          <a:ea typeface="Segoe UI" panose="020B0502040204020203" pitchFamily="34" charset="0"/>
                          <a:cs typeface="Segoe UI" panose="020B0502040204020203" pitchFamily="34" charset="0"/>
                        </a:rPr>
                        <a:t>, </a:t>
                      </a:r>
                      <a:r>
                        <a:rPr lang="en-US" sz="1050" kern="100" dirty="0" smtClean="0">
                          <a:effectLst/>
                          <a:latin typeface="Segoe UI" panose="020B0502040204020203" pitchFamily="34" charset="0"/>
                          <a:ea typeface="Segoe UI" panose="020B0502040204020203" pitchFamily="34" charset="0"/>
                          <a:cs typeface="Segoe UI" panose="020B0502040204020203" pitchFamily="34" charset="0"/>
                        </a:rPr>
                        <a:t>php-bcmath</a:t>
                      </a:r>
                      <a:r>
                        <a:rPr lang="en-US" altLang="ja-JP" sz="1050" kern="100" dirty="0" smtClean="0">
                          <a:effectLst/>
                          <a:latin typeface="Segoe UI" panose="020B0502040204020203" pitchFamily="34" charset="0"/>
                          <a:ea typeface="Segoe UI" panose="020B0502040204020203" pitchFamily="34" charset="0"/>
                          <a:cs typeface="Segoe UI" panose="020B0502040204020203" pitchFamily="34" charset="0"/>
                        </a:rPr>
                        <a:t>, </a:t>
                      </a:r>
                      <a:r>
                        <a:rPr lang="en-US" sz="1050" kern="100" dirty="0" smtClean="0">
                          <a:effectLst/>
                          <a:latin typeface="Segoe UI" panose="020B0502040204020203" pitchFamily="34" charset="0"/>
                          <a:ea typeface="Segoe UI" panose="020B0502040204020203" pitchFamily="34" charset="0"/>
                          <a:cs typeface="Segoe UI" panose="020B0502040204020203" pitchFamily="34" charset="0"/>
                        </a:rPr>
                        <a:t>php-cli</a:t>
                      </a:r>
                      <a:r>
                        <a:rPr lang="en-US" altLang="ja-JP" sz="1050" kern="100" dirty="0" smtClean="0">
                          <a:effectLst/>
                          <a:latin typeface="Segoe UI" panose="020B0502040204020203" pitchFamily="34" charset="0"/>
                          <a:ea typeface="Segoe UI" panose="020B0502040204020203" pitchFamily="34" charset="0"/>
                          <a:cs typeface="Segoe UI" panose="020B0502040204020203" pitchFamily="34" charset="0"/>
                        </a:rPr>
                        <a:t>, </a:t>
                      </a:r>
                      <a:r>
                        <a:rPr lang="en-US" sz="1050" kern="100" dirty="0" smtClean="0">
                          <a:effectLst/>
                          <a:latin typeface="Segoe UI" panose="020B0502040204020203" pitchFamily="34" charset="0"/>
                          <a:ea typeface="Segoe UI" panose="020B0502040204020203" pitchFamily="34" charset="0"/>
                          <a:cs typeface="Segoe UI" panose="020B0502040204020203" pitchFamily="34" charset="0"/>
                        </a:rPr>
                        <a:t>php-ldap</a:t>
                      </a:r>
                      <a:r>
                        <a:rPr lang="en-US" altLang="ja-JP" sz="1050" kern="100" dirty="0" smtClean="0">
                          <a:effectLst/>
                          <a:latin typeface="Segoe UI" panose="020B0502040204020203" pitchFamily="34" charset="0"/>
                          <a:ea typeface="Segoe UI" panose="020B0502040204020203" pitchFamily="34" charset="0"/>
                          <a:cs typeface="Segoe UI" panose="020B0502040204020203" pitchFamily="34" charset="0"/>
                        </a:rPr>
                        <a:t>, </a:t>
                      </a:r>
                      <a:r>
                        <a:rPr lang="en-US" sz="1050" kern="100" dirty="0" smtClean="0">
                          <a:effectLst/>
                          <a:latin typeface="Segoe UI" panose="020B0502040204020203" pitchFamily="34" charset="0"/>
                          <a:ea typeface="Segoe UI" panose="020B0502040204020203" pitchFamily="34" charset="0"/>
                          <a:cs typeface="Segoe UI" panose="020B0502040204020203" pitchFamily="34" charset="0"/>
                        </a:rPr>
                        <a:t>php-mbstring</a:t>
                      </a:r>
                      <a:r>
                        <a:rPr lang="en-US" altLang="ja-JP" sz="1050" kern="100" dirty="0" smtClean="0">
                          <a:effectLst/>
                          <a:latin typeface="Segoe UI" panose="020B0502040204020203" pitchFamily="34" charset="0"/>
                          <a:ea typeface="Segoe UI" panose="020B0502040204020203" pitchFamily="34" charset="0"/>
                          <a:cs typeface="Segoe UI" panose="020B0502040204020203" pitchFamily="34" charset="0"/>
                        </a:rPr>
                        <a:t>, </a:t>
                      </a:r>
                      <a:r>
                        <a:rPr lang="en-US" sz="1050" kern="100" dirty="0" smtClean="0">
                          <a:effectLst/>
                          <a:latin typeface="Segoe UI" panose="020B0502040204020203" pitchFamily="34" charset="0"/>
                          <a:ea typeface="Segoe UI" panose="020B0502040204020203" pitchFamily="34" charset="0"/>
                          <a:cs typeface="Segoe UI" panose="020B0502040204020203" pitchFamily="34" charset="0"/>
                        </a:rPr>
                        <a:t>php-mcrypt</a:t>
                      </a:r>
                      <a:r>
                        <a:rPr lang="en-US" altLang="ja-JP" sz="1050" kern="100" dirty="0" smtClean="0">
                          <a:effectLst/>
                          <a:latin typeface="Segoe UI" panose="020B0502040204020203" pitchFamily="34" charset="0"/>
                          <a:ea typeface="Segoe UI" panose="020B0502040204020203" pitchFamily="34" charset="0"/>
                          <a:cs typeface="Segoe UI" panose="020B0502040204020203" pitchFamily="34" charset="0"/>
                        </a:rPr>
                        <a:t>, </a:t>
                      </a:r>
                      <a:r>
                        <a:rPr lang="en-US" sz="1050" kern="100" dirty="0" smtClean="0">
                          <a:effectLst/>
                          <a:latin typeface="Segoe UI" panose="020B0502040204020203" pitchFamily="34" charset="0"/>
                          <a:ea typeface="Segoe UI" panose="020B0502040204020203" pitchFamily="34" charset="0"/>
                          <a:cs typeface="Segoe UI" panose="020B0502040204020203" pitchFamily="34" charset="0"/>
                        </a:rPr>
                        <a:t>php-mysqlnd</a:t>
                      </a:r>
                      <a:r>
                        <a:rPr lang="en-US" altLang="ja-JP" sz="1050" kern="100" dirty="0" smtClean="0">
                          <a:effectLst/>
                          <a:latin typeface="Segoe UI" panose="020B0502040204020203" pitchFamily="34" charset="0"/>
                          <a:ea typeface="Segoe UI" panose="020B0502040204020203" pitchFamily="34" charset="0"/>
                          <a:cs typeface="Segoe UI" panose="020B0502040204020203" pitchFamily="34" charset="0"/>
                        </a:rPr>
                        <a:t>, </a:t>
                      </a:r>
                      <a:r>
                        <a:rPr lang="en-US" sz="1050" kern="100" dirty="0" err="1" smtClean="0">
                          <a:effectLst/>
                          <a:latin typeface="Segoe UI" panose="020B0502040204020203" pitchFamily="34" charset="0"/>
                          <a:ea typeface="Segoe UI" panose="020B0502040204020203" pitchFamily="34" charset="0"/>
                          <a:cs typeface="Segoe UI" panose="020B0502040204020203" pitchFamily="34" charset="0"/>
                        </a:rPr>
                        <a:t>php</a:t>
                      </a:r>
                      <a:r>
                        <a:rPr lang="en-US" sz="1050" kern="100" dirty="0" smtClean="0">
                          <a:effectLst/>
                          <a:latin typeface="Segoe UI" panose="020B0502040204020203" pitchFamily="34" charset="0"/>
                          <a:ea typeface="Segoe UI" panose="020B0502040204020203" pitchFamily="34" charset="0"/>
                          <a:cs typeface="Segoe UI" panose="020B0502040204020203" pitchFamily="34" charset="0"/>
                        </a:rPr>
                        <a:t>-pear</a:t>
                      </a:r>
                      <a:r>
                        <a:rPr lang="en-US" altLang="ja-JP" sz="1050" kern="100" dirty="0" smtClean="0">
                          <a:effectLst/>
                          <a:latin typeface="Segoe UI" panose="020B0502040204020203" pitchFamily="34" charset="0"/>
                          <a:ea typeface="Segoe UI" panose="020B0502040204020203" pitchFamily="34" charset="0"/>
                          <a:cs typeface="Segoe UI" panose="020B0502040204020203" pitchFamily="34" charset="0"/>
                        </a:rPr>
                        <a:t>,</a:t>
                      </a:r>
                      <a:r>
                        <a:rPr lang="en-US" altLang="ja-JP" sz="1050" kern="100" baseline="0" dirty="0" smtClean="0">
                          <a:effectLst/>
                          <a:latin typeface="Segoe UI" panose="020B0502040204020203" pitchFamily="34" charset="0"/>
                          <a:ea typeface="Segoe UI" panose="020B0502040204020203" pitchFamily="34" charset="0"/>
                          <a:cs typeface="Segoe UI" panose="020B0502040204020203" pitchFamily="34" charset="0"/>
                        </a:rPr>
                        <a:t> </a:t>
                      </a:r>
                      <a:r>
                        <a:rPr lang="en-US" sz="1050" kern="100" dirty="0" err="1" smtClean="0">
                          <a:effectLst/>
                          <a:latin typeface="Segoe UI" panose="020B0502040204020203" pitchFamily="34" charset="0"/>
                          <a:ea typeface="Segoe UI" panose="020B0502040204020203" pitchFamily="34" charset="0"/>
                          <a:cs typeface="Segoe UI" panose="020B0502040204020203" pitchFamily="34" charset="0"/>
                        </a:rPr>
                        <a:t>php</a:t>
                      </a:r>
                      <a:r>
                        <a:rPr lang="en-US" sz="1050" kern="100" dirty="0" smtClean="0">
                          <a:effectLst/>
                          <a:latin typeface="Segoe UI" panose="020B0502040204020203" pitchFamily="34" charset="0"/>
                          <a:ea typeface="Segoe UI" panose="020B0502040204020203" pitchFamily="34" charset="0"/>
                          <a:cs typeface="Segoe UI" panose="020B0502040204020203" pitchFamily="34" charset="0"/>
                        </a:rPr>
                        <a:t>-</a:t>
                      </a:r>
                      <a:r>
                        <a:rPr lang="en-US" sz="1050" kern="100" dirty="0" err="1" smtClean="0">
                          <a:effectLst/>
                          <a:latin typeface="Segoe UI" panose="020B0502040204020203" pitchFamily="34" charset="0"/>
                          <a:ea typeface="Segoe UI" panose="020B0502040204020203" pitchFamily="34" charset="0"/>
                          <a:cs typeface="Segoe UI" panose="020B0502040204020203" pitchFamily="34" charset="0"/>
                        </a:rPr>
                        <a:t>pecl</a:t>
                      </a:r>
                      <a:r>
                        <a:rPr lang="en-US" sz="1050" kern="100" dirty="0" smtClean="0">
                          <a:effectLst/>
                          <a:latin typeface="Segoe UI" panose="020B0502040204020203" pitchFamily="34" charset="0"/>
                          <a:ea typeface="Segoe UI" panose="020B0502040204020203" pitchFamily="34" charset="0"/>
                          <a:cs typeface="Segoe UI" panose="020B0502040204020203" pitchFamily="34" charset="0"/>
                        </a:rPr>
                        <a:t>-zip</a:t>
                      </a:r>
                      <a:r>
                        <a:rPr lang="en-US" altLang="ja-JP" sz="1050" kern="100" dirty="0" smtClean="0">
                          <a:effectLst/>
                          <a:latin typeface="Segoe UI" panose="020B0502040204020203" pitchFamily="34" charset="0"/>
                          <a:ea typeface="Segoe UI" panose="020B0502040204020203" pitchFamily="34" charset="0"/>
                          <a:cs typeface="Segoe UI" panose="020B0502040204020203" pitchFamily="34" charset="0"/>
                        </a:rPr>
                        <a:t>, </a:t>
                      </a:r>
                      <a:r>
                        <a:rPr lang="en-US" sz="1050" kern="100" dirty="0" smtClean="0">
                          <a:effectLst/>
                          <a:latin typeface="Segoe UI" panose="020B0502040204020203" pitchFamily="34" charset="0"/>
                          <a:ea typeface="Segoe UI" panose="020B0502040204020203" pitchFamily="34" charset="0"/>
                          <a:cs typeface="Segoe UI" panose="020B0502040204020203" pitchFamily="34" charset="0"/>
                        </a:rPr>
                        <a:t>php-process</a:t>
                      </a:r>
                      <a:r>
                        <a:rPr lang="en-US" altLang="ja-JP" sz="1050" kern="100" dirty="0" smtClean="0">
                          <a:effectLst/>
                          <a:latin typeface="Segoe UI" panose="020B0502040204020203" pitchFamily="34" charset="0"/>
                          <a:ea typeface="Segoe UI" panose="020B0502040204020203" pitchFamily="34" charset="0"/>
                          <a:cs typeface="Segoe UI" panose="020B0502040204020203" pitchFamily="34" charset="0"/>
                        </a:rPr>
                        <a:t>, </a:t>
                      </a:r>
                      <a:r>
                        <a:rPr lang="en-US" sz="1050" kern="100" dirty="0" smtClean="0">
                          <a:effectLst/>
                          <a:latin typeface="Segoe UI" panose="020B0502040204020203" pitchFamily="34" charset="0"/>
                          <a:ea typeface="Segoe UI" panose="020B0502040204020203" pitchFamily="34" charset="0"/>
                          <a:cs typeface="Segoe UI" panose="020B0502040204020203" pitchFamily="34" charset="0"/>
                        </a:rPr>
                        <a:t>php-snmp</a:t>
                      </a:r>
                      <a:r>
                        <a:rPr lang="en-US" altLang="ja-JP" sz="1050" kern="100" dirty="0" smtClean="0">
                          <a:effectLst/>
                          <a:latin typeface="Segoe UI" panose="020B0502040204020203" pitchFamily="34" charset="0"/>
                          <a:ea typeface="Segoe UI" panose="020B0502040204020203" pitchFamily="34" charset="0"/>
                          <a:cs typeface="Segoe UI" panose="020B0502040204020203" pitchFamily="34" charset="0"/>
                        </a:rPr>
                        <a:t>, </a:t>
                      </a:r>
                      <a:r>
                        <a:rPr lang="en-US" sz="1050" kern="100" dirty="0" err="1" smtClean="0">
                          <a:effectLst/>
                          <a:latin typeface="Segoe UI" panose="020B0502040204020203" pitchFamily="34" charset="0"/>
                          <a:ea typeface="Segoe UI" panose="020B0502040204020203" pitchFamily="34" charset="0"/>
                          <a:cs typeface="Segoe UI" panose="020B0502040204020203" pitchFamily="34" charset="0"/>
                        </a:rPr>
                        <a:t>php</a:t>
                      </a:r>
                      <a:r>
                        <a:rPr lang="en-US" sz="1050" kern="100" dirty="0" smtClean="0">
                          <a:effectLst/>
                          <a:latin typeface="Segoe UI" panose="020B0502040204020203" pitchFamily="34" charset="0"/>
                          <a:ea typeface="Segoe UI" panose="020B0502040204020203" pitchFamily="34" charset="0"/>
                          <a:cs typeface="Segoe UI" panose="020B0502040204020203" pitchFamily="34" charset="0"/>
                        </a:rPr>
                        <a:t>-xml</a:t>
                      </a:r>
                      <a:r>
                        <a:rPr lang="en-US" sz="1050" kern="100" dirty="0" smtClean="0">
                          <a:effectLst/>
                          <a:latin typeface="Segoe UI" panose="020B0502040204020203" pitchFamily="34" charset="0"/>
                          <a:ea typeface="+mn-ea"/>
                          <a:cs typeface="Segoe UI" panose="020B0502040204020203" pitchFamily="34" charset="0"/>
                        </a:rPr>
                        <a:t>,</a:t>
                      </a:r>
                      <a:r>
                        <a:rPr lang="en-US" sz="1050" kern="100" baseline="0" dirty="0" smtClean="0">
                          <a:effectLst/>
                          <a:latin typeface="Segoe UI" panose="020B0502040204020203" pitchFamily="34" charset="0"/>
                          <a:ea typeface="+mn-ea"/>
                          <a:cs typeface="Segoe UI" panose="020B0502040204020203" pitchFamily="34" charset="0"/>
                        </a:rPr>
                        <a:t> </a:t>
                      </a:r>
                      <a:r>
                        <a:rPr lang="en-US" altLang="ja-JP" sz="1050" kern="100" dirty="0" err="1" smtClean="0">
                          <a:effectLst/>
                          <a:latin typeface="Segoe UI" panose="020B0502040204020203" pitchFamily="34" charset="0"/>
                          <a:cs typeface="Segoe UI" panose="020B0502040204020203" pitchFamily="34" charset="0"/>
                        </a:rPr>
                        <a:t>php-json</a:t>
                      </a:r>
                      <a:r>
                        <a:rPr lang="en-US" altLang="ja-JP" sz="1050" kern="100" dirty="0" smtClean="0">
                          <a:effectLst/>
                          <a:latin typeface="Segoe UI" panose="020B0502040204020203" pitchFamily="34" charset="0"/>
                          <a:cs typeface="Segoe UI" panose="020B0502040204020203" pitchFamily="34" charset="0"/>
                        </a:rPr>
                        <a:t>,</a:t>
                      </a:r>
                      <a:r>
                        <a:rPr lang="ja-JP" altLang="en-US" sz="1050" kern="100" dirty="0" smtClean="0">
                          <a:effectLst/>
                          <a:latin typeface="Segoe UI" panose="020B0502040204020203" pitchFamily="34" charset="0"/>
                          <a:cs typeface="Segoe UI" panose="020B0502040204020203" pitchFamily="34" charset="0"/>
                        </a:rPr>
                        <a:t> </a:t>
                      </a:r>
                      <a:r>
                        <a:rPr lang="en-US" altLang="ja-JP" sz="1050" kern="100" dirty="0" err="1" smtClean="0">
                          <a:effectLst/>
                          <a:latin typeface="Segoe UI" panose="020B0502040204020203" pitchFamily="34" charset="0"/>
                          <a:cs typeface="Segoe UI" panose="020B0502040204020203" pitchFamily="34" charset="0"/>
                        </a:rPr>
                        <a:t>php-gd</a:t>
                      </a:r>
                      <a:r>
                        <a:rPr lang="en-US" altLang="ja-JP" sz="1050" kern="100" dirty="0" smtClean="0">
                          <a:effectLst/>
                          <a:latin typeface="Segoe UI" panose="020B0502040204020203" pitchFamily="34" charset="0"/>
                          <a:cs typeface="Segoe UI" panose="020B0502040204020203" pitchFamily="34" charset="0"/>
                        </a:rPr>
                        <a:t>,</a:t>
                      </a:r>
                      <a:r>
                        <a:rPr lang="ja-JP" altLang="en-US" sz="1050" kern="100" dirty="0" smtClean="0">
                          <a:effectLst/>
                          <a:latin typeface="Segoe UI" panose="020B0502040204020203" pitchFamily="34" charset="0"/>
                          <a:cs typeface="Segoe UI" panose="020B0502040204020203" pitchFamily="34" charset="0"/>
                        </a:rPr>
                        <a:t> </a:t>
                      </a:r>
                      <a:r>
                        <a:rPr lang="en-US" altLang="ja-JP" sz="1050" kern="100" baseline="0" dirty="0" smtClean="0">
                          <a:effectLst/>
                          <a:latin typeface="Segoe UI" panose="020B0502040204020203" pitchFamily="34" charset="0"/>
                          <a:cs typeface="Segoe UI" panose="020B0502040204020203" pitchFamily="34" charset="0"/>
                        </a:rPr>
                        <a:t>python3,</a:t>
                      </a:r>
                      <a:r>
                        <a:rPr lang="en-US" altLang="ja-JP" sz="1050" kern="100" baseline="0" dirty="0" smtClean="0">
                          <a:effectLst/>
                        </a:rPr>
                        <a:t> </a:t>
                      </a:r>
                      <a:r>
                        <a:rPr lang="en-US" altLang="ja-JP" sz="1050" kern="100" baseline="0" dirty="0" smtClean="0">
                          <a:effectLst/>
                          <a:latin typeface="Segoe UI" panose="020B0502040204020203" pitchFamily="34" charset="0"/>
                          <a:cs typeface="Segoe UI" panose="020B0502040204020203" pitchFamily="34" charset="0"/>
                        </a:rPr>
                        <a:t>python3-pip,</a:t>
                      </a:r>
                      <a:r>
                        <a:rPr lang="en-US" altLang="ja-JP" sz="1050" kern="100" baseline="0" dirty="0" smtClean="0">
                          <a:effectLst/>
                        </a:rPr>
                        <a:t> </a:t>
                      </a:r>
                      <a:r>
                        <a:rPr lang="en-US" altLang="ja-JP" sz="1050" kern="100" baseline="0" dirty="0" err="1" smtClean="0">
                          <a:effectLst/>
                          <a:latin typeface="Segoe UI" panose="020B0502040204020203" pitchFamily="34" charset="0"/>
                          <a:cs typeface="Segoe UI" panose="020B0502040204020203" pitchFamily="34" charset="0"/>
                        </a:rPr>
                        <a:t>php-devel</a:t>
                      </a:r>
                      <a:r>
                        <a:rPr lang="en-US" altLang="ja-JP" sz="1050" kern="100" baseline="0" dirty="0" smtClean="0">
                          <a:effectLst/>
                          <a:latin typeface="Segoe UI" panose="020B0502040204020203" pitchFamily="34" charset="0"/>
                          <a:cs typeface="Segoe UI" panose="020B0502040204020203" pitchFamily="34" charset="0"/>
                        </a:rPr>
                        <a:t>, </a:t>
                      </a:r>
                      <a:r>
                        <a:rPr lang="en-US" altLang="ja-JP" sz="1050" kern="100" baseline="0" dirty="0" err="1" smtClean="0">
                          <a:effectLst/>
                          <a:latin typeface="Segoe UI" panose="020B0502040204020203" pitchFamily="34" charset="0"/>
                          <a:cs typeface="Segoe UI" panose="020B0502040204020203" pitchFamily="34" charset="0"/>
                        </a:rPr>
                        <a:t>libyaml</a:t>
                      </a:r>
                      <a:r>
                        <a:rPr lang="en-US" altLang="ja-JP" sz="1050" kern="100" baseline="0" dirty="0" smtClean="0">
                          <a:effectLst/>
                          <a:latin typeface="Segoe UI" panose="020B0502040204020203" pitchFamily="34" charset="0"/>
                          <a:cs typeface="Segoe UI" panose="020B0502040204020203" pitchFamily="34" charset="0"/>
                        </a:rPr>
                        <a:t>, </a:t>
                      </a:r>
                      <a:r>
                        <a:rPr lang="en-US" altLang="ja-JP" sz="1050" kern="100" baseline="0" dirty="0" err="1" smtClean="0">
                          <a:effectLst/>
                          <a:latin typeface="Segoe UI" panose="020B0502040204020203" pitchFamily="34" charset="0"/>
                          <a:cs typeface="Segoe UI" panose="020B0502040204020203" pitchFamily="34" charset="0"/>
                        </a:rPr>
                        <a:t>libyaml-devel</a:t>
                      </a:r>
                      <a:r>
                        <a:rPr lang="en-US" altLang="ja-JP" sz="1050" kern="100" baseline="0" dirty="0" smtClean="0">
                          <a:effectLst/>
                          <a:latin typeface="Segoe UI" panose="020B0502040204020203" pitchFamily="34" charset="0"/>
                          <a:cs typeface="Segoe UI" panose="020B0502040204020203" pitchFamily="34" charset="0"/>
                        </a:rPr>
                        <a:t>, make</a:t>
                      </a:r>
                      <a:endParaRPr lang="ja-JP" altLang="ja-JP" sz="1050" kern="100" dirty="0" smtClean="0">
                        <a:effectLst/>
                        <a:latin typeface="Segoe UI" panose="020B0502040204020203" pitchFamily="34" charset="0"/>
                        <a:ea typeface="ＭＳ 明朝" panose="02020609040205080304" pitchFamily="17" charset="-128"/>
                        <a:cs typeface="Segoe UI" panose="020B0502040204020203" pitchFamily="34" charset="0"/>
                      </a:endParaRPr>
                    </a:p>
                  </a:txBody>
                  <a:tcPr marL="68580" marR="68580" marT="0" marB="0" anchor="ctr">
                    <a:solidFill>
                      <a:srgbClr val="CBCDD3"/>
                    </a:solidFill>
                  </a:tcPr>
                </a:tc>
                <a:extLst>
                  <a:ext uri="{0D108BD9-81ED-4DB2-BD59-A6C34878D82A}">
                    <a16:rowId xmlns:a16="http://schemas.microsoft.com/office/drawing/2014/main" val="10005"/>
                  </a:ext>
                </a:extLst>
              </a:tr>
              <a:tr h="452512">
                <a:tc>
                  <a:txBody>
                    <a:bodyPr/>
                    <a:lstStyle/>
                    <a:p>
                      <a:pPr algn="just">
                        <a:spcAft>
                          <a:spcPts val="0"/>
                        </a:spcAft>
                      </a:pPr>
                      <a:r>
                        <a:rPr lang="en-US" sz="1000" kern="0" dirty="0">
                          <a:effectLst/>
                        </a:rPr>
                        <a:t>ita_base</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just">
                        <a:spcAft>
                          <a:spcPts val="0"/>
                        </a:spcAft>
                      </a:pPr>
                      <a:r>
                        <a:rPr lang="en-US" sz="1050" kern="100" dirty="0">
                          <a:effectLst/>
                        </a:rPr>
                        <a:t>php</a:t>
                      </a:r>
                      <a:r>
                        <a:rPr lang="ja-JP" sz="1050" kern="100" dirty="0">
                          <a:effectLst/>
                        </a:rPr>
                        <a:t>プラグイン</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E7E8EA"/>
                    </a:solidFill>
                  </a:tcPr>
                </a:tc>
                <a:tc>
                  <a:txBody>
                    <a:bodyPr/>
                    <a:lstStyle/>
                    <a:p>
                      <a:pPr algn="just" latinLnBrk="1">
                        <a:spcAft>
                          <a:spcPts val="0"/>
                        </a:spcAft>
                        <a:tabLst>
                          <a:tab pos="1219835" algn="ctr"/>
                        </a:tabLst>
                      </a:pPr>
                      <a:r>
                        <a:rPr lang="en-US" altLang="ja-JP" sz="1050" kern="100" dirty="0" err="1" smtClean="0">
                          <a:effectLst/>
                          <a:latin typeface="Segoe UI" panose="020B0502040204020203" pitchFamily="34" charset="0"/>
                          <a:ea typeface="Segoe UI" panose="020B0502040204020203" pitchFamily="34" charset="0"/>
                          <a:cs typeface="Segoe UI" panose="020B0502040204020203" pitchFamily="34" charset="0"/>
                        </a:rPr>
                        <a:t>php-yaml</a:t>
                      </a:r>
                      <a:r>
                        <a:rPr lang="en-US" sz="1050" kern="100" dirty="0" smtClean="0">
                          <a:effectLst/>
                          <a:latin typeface="Segoe UI" panose="020B0502040204020203" pitchFamily="34" charset="0"/>
                          <a:ea typeface="Segoe UI" panose="020B0502040204020203" pitchFamily="34" charset="0"/>
                          <a:cs typeface="Segoe UI" panose="020B0502040204020203" pitchFamily="34" charset="0"/>
                        </a:rPr>
                        <a:t>, HTML_AJAX-beta, </a:t>
                      </a:r>
                      <a:r>
                        <a:rPr lang="en-US" altLang="ja-JP" sz="1050" kern="100" dirty="0" err="1" smtClean="0">
                          <a:effectLst/>
                          <a:latin typeface="Segoe UI" panose="020B0502040204020203" pitchFamily="34" charset="0"/>
                          <a:cs typeface="Segoe UI" panose="020B0502040204020203" pitchFamily="34" charset="0"/>
                        </a:rPr>
                        <a:t>PhpSpreadsheet</a:t>
                      </a:r>
                      <a:endParaRPr lang="ja-JP" sz="1050" kern="100" dirty="0">
                        <a:effectLst/>
                        <a:latin typeface="Segoe UI" panose="020B0502040204020203" pitchFamily="34" charset="0"/>
                        <a:ea typeface="ＭＳ 明朝" panose="02020609040205080304" pitchFamily="17" charset="-128"/>
                        <a:cs typeface="Segoe UI" panose="020B0502040204020203" pitchFamily="34" charset="0"/>
                      </a:endParaRPr>
                    </a:p>
                  </a:txBody>
                  <a:tcPr marL="68580" marR="68580" marT="0" marB="0" anchor="ctr">
                    <a:solidFill>
                      <a:srgbClr val="E7E8EA"/>
                    </a:solidFill>
                  </a:tcPr>
                </a:tc>
                <a:extLst>
                  <a:ext uri="{0D108BD9-81ED-4DB2-BD59-A6C34878D82A}">
                    <a16:rowId xmlns:a16="http://schemas.microsoft.com/office/drawing/2014/main" val="10006"/>
                  </a:ext>
                </a:extLst>
              </a:tr>
              <a:tr h="515147">
                <a:tc>
                  <a:txBody>
                    <a:bodyPr/>
                    <a:lstStyle/>
                    <a:p>
                      <a:pPr algn="just">
                        <a:spcAft>
                          <a:spcPts val="0"/>
                        </a:spcAft>
                      </a:pPr>
                      <a:r>
                        <a:rPr lang="en-US" sz="1000" kern="100" dirty="0">
                          <a:effectLst/>
                        </a:rPr>
                        <a:t>ansible_driver</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just">
                        <a:spcAft>
                          <a:spcPts val="0"/>
                        </a:spcAft>
                      </a:pPr>
                      <a:r>
                        <a:rPr lang="en-US" sz="1050" kern="100" dirty="0">
                          <a:effectLst/>
                        </a:rPr>
                        <a:t>ansible</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E7E8EA"/>
                    </a:solid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050" kern="100" dirty="0" err="1" smtClean="0">
                          <a:effectLst/>
                          <a:latin typeface="Segoe UI" panose="020B0502040204020203" pitchFamily="34" charset="0"/>
                          <a:ea typeface="Segoe UI" panose="020B0502040204020203" pitchFamily="34" charset="0"/>
                          <a:cs typeface="Segoe UI" panose="020B0502040204020203" pitchFamily="34" charset="0"/>
                        </a:rPr>
                        <a:t>ansible</a:t>
                      </a:r>
                      <a:r>
                        <a:rPr lang="en-US" altLang="ja-JP" sz="1050" kern="100" dirty="0" smtClean="0">
                          <a:effectLst/>
                          <a:latin typeface="Segoe UI" panose="020B0502040204020203" pitchFamily="34" charset="0"/>
                          <a:ea typeface="Segoe UI" panose="020B0502040204020203" pitchFamily="34" charset="0"/>
                          <a:cs typeface="Segoe UI" panose="020B0502040204020203" pitchFamily="34" charset="0"/>
                        </a:rPr>
                        <a:t>, </a:t>
                      </a:r>
                      <a:r>
                        <a:rPr lang="en-US" altLang="ja-JP" sz="1050" kern="100" dirty="0" err="1" smtClean="0">
                          <a:effectLst/>
                          <a:latin typeface="Segoe UI" panose="020B0502040204020203" pitchFamily="34" charset="0"/>
                          <a:ea typeface="Segoe UI" panose="020B0502040204020203" pitchFamily="34" charset="0"/>
                          <a:cs typeface="Segoe UI" panose="020B0502040204020203" pitchFamily="34" charset="0"/>
                        </a:rPr>
                        <a:t>sshpass</a:t>
                      </a:r>
                      <a:r>
                        <a:rPr lang="en-US" altLang="ja-JP" sz="1050" kern="100" dirty="0" smtClean="0">
                          <a:effectLst/>
                          <a:latin typeface="Segoe UI" panose="020B0502040204020203" pitchFamily="34" charset="0"/>
                          <a:ea typeface="Segoe UI" panose="020B0502040204020203" pitchFamily="34" charset="0"/>
                          <a:cs typeface="Segoe UI" panose="020B0502040204020203" pitchFamily="34" charset="0"/>
                        </a:rPr>
                        <a:t>, </a:t>
                      </a:r>
                      <a:r>
                        <a:rPr lang="en-US" altLang="ja-JP" sz="1050" kern="100" dirty="0" err="1" smtClean="0">
                          <a:effectLst/>
                          <a:latin typeface="Segoe UI" panose="020B0502040204020203" pitchFamily="34" charset="0"/>
                          <a:cs typeface="Segoe UI" panose="020B0502040204020203" pitchFamily="34" charset="0"/>
                        </a:rPr>
                        <a:t>pexpect</a:t>
                      </a:r>
                      <a:r>
                        <a:rPr lang="en-US" altLang="ja-JP" sz="1050" kern="100" dirty="0" smtClean="0">
                          <a:effectLst/>
                          <a:latin typeface="Segoe UI" panose="020B0502040204020203" pitchFamily="34" charset="0"/>
                          <a:ea typeface="Segoe UI" panose="020B0502040204020203" pitchFamily="34" charset="0"/>
                          <a:cs typeface="Segoe UI" panose="020B0502040204020203" pitchFamily="34" charset="0"/>
                        </a:rPr>
                        <a:t>, </a:t>
                      </a:r>
                      <a:r>
                        <a:rPr lang="en-US" altLang="ja-JP" sz="1050" kern="100" dirty="0" err="1" smtClean="0">
                          <a:effectLst/>
                          <a:latin typeface="Segoe UI" panose="020B0502040204020203" pitchFamily="34" charset="0"/>
                          <a:cs typeface="Segoe UI" panose="020B0502040204020203" pitchFamily="34" charset="0"/>
                        </a:rPr>
                        <a:t>pywinrm</a:t>
                      </a:r>
                      <a:r>
                        <a:rPr lang="en-US" altLang="ja-JP" sz="1050" kern="100" dirty="0" smtClean="0">
                          <a:effectLst/>
                          <a:latin typeface="Segoe UI" panose="020B0502040204020203" pitchFamily="34" charset="0"/>
                          <a:ea typeface="Segoe UI" panose="020B0502040204020203" pitchFamily="34" charset="0"/>
                          <a:cs typeface="Segoe UI" panose="020B0502040204020203" pitchFamily="34" charset="0"/>
                        </a:rPr>
                        <a:t>, </a:t>
                      </a:r>
                      <a:r>
                        <a:rPr lang="en-US" altLang="ja-JP" sz="1050" kern="100" dirty="0" smtClean="0">
                          <a:effectLst/>
                          <a:latin typeface="Segoe UI" panose="020B0502040204020203" pitchFamily="34" charset="0"/>
                          <a:cs typeface="Segoe UI" panose="020B0502040204020203" pitchFamily="34" charset="0"/>
                        </a:rPr>
                        <a:t>boto3, </a:t>
                      </a:r>
                      <a:r>
                        <a:rPr lang="en-US" altLang="ja-JP" sz="1050" dirty="0" err="1" smtClean="0">
                          <a:latin typeface="Segoe UI" panose="020B0502040204020203" pitchFamily="34" charset="0"/>
                          <a:cs typeface="Segoe UI" panose="020B0502040204020203" pitchFamily="34" charset="0"/>
                        </a:rPr>
                        <a:t>nmap-ncat</a:t>
                      </a:r>
                      <a:r>
                        <a:rPr lang="en-US" altLang="ja-JP" sz="1050" dirty="0" smtClean="0">
                          <a:latin typeface="Segoe UI" panose="020B0502040204020203" pitchFamily="34" charset="0"/>
                          <a:cs typeface="Segoe UI" panose="020B0502040204020203" pitchFamily="34" charset="0"/>
                        </a:rPr>
                        <a:t>,</a:t>
                      </a:r>
                      <a:r>
                        <a:rPr lang="ja-JP" altLang="en-US" sz="1050" dirty="0" smtClean="0">
                          <a:latin typeface="Segoe UI" panose="020B0502040204020203" pitchFamily="34" charset="0"/>
                          <a:cs typeface="Segoe UI" panose="020B0502040204020203" pitchFamily="34" charset="0"/>
                        </a:rPr>
                        <a:t> </a:t>
                      </a:r>
                      <a:r>
                        <a:rPr lang="en-US" altLang="ja-JP" sz="1050" dirty="0" err="1" smtClean="0">
                          <a:latin typeface="Segoe UI" panose="020B0502040204020203" pitchFamily="34" charset="0"/>
                          <a:cs typeface="Segoe UI" panose="020B0502040204020203" pitchFamily="34" charset="0"/>
                        </a:rPr>
                        <a:t>paramiko</a:t>
                      </a:r>
                      <a:r>
                        <a:rPr lang="en-US" altLang="ja-JP" sz="1050" dirty="0" smtClean="0">
                          <a:latin typeface="Segoe UI" panose="020B0502040204020203" pitchFamily="34" charset="0"/>
                          <a:cs typeface="Segoe UI" panose="020B0502040204020203" pitchFamily="34" charset="0"/>
                        </a:rPr>
                        <a:t>,</a:t>
                      </a:r>
                      <a:r>
                        <a:rPr lang="en-US" altLang="ja-JP" sz="1050" baseline="0" dirty="0" smtClean="0">
                          <a:latin typeface="Segoe UI" panose="020B0502040204020203" pitchFamily="34" charset="0"/>
                          <a:cs typeface="Segoe UI" panose="020B0502040204020203" pitchFamily="34" charset="0"/>
                        </a:rPr>
                        <a:t> </a:t>
                      </a:r>
                      <a:r>
                        <a:rPr lang="en-US" altLang="ja-JP" sz="1050" baseline="0" dirty="0" err="1" smtClean="0">
                          <a:latin typeface="Segoe UI" panose="020B0502040204020203" pitchFamily="34" charset="0"/>
                          <a:cs typeface="Segoe UI" panose="020B0502040204020203" pitchFamily="34" charset="0"/>
                        </a:rPr>
                        <a:t>boto</a:t>
                      </a:r>
                      <a:endParaRPr lang="ja-JP" altLang="ja-JP" sz="1050" kern="100" dirty="0" smtClean="0">
                        <a:effectLst/>
                        <a:latin typeface="Segoe UI" panose="020B0502040204020203" pitchFamily="34" charset="0"/>
                        <a:ea typeface="ＭＳ 明朝" panose="02020609040205080304" pitchFamily="17" charset="-128"/>
                        <a:cs typeface="Segoe UI" panose="020B0502040204020203" pitchFamily="34" charset="0"/>
                      </a:endParaRPr>
                    </a:p>
                  </a:txBody>
                  <a:tcPr marL="68580" marR="68580" marT="0" marB="0" anchor="ctr">
                    <a:solidFill>
                      <a:srgbClr val="E7E8EA"/>
                    </a:solidFill>
                  </a:tcPr>
                </a:tc>
                <a:extLst>
                  <a:ext uri="{0D108BD9-81ED-4DB2-BD59-A6C34878D82A}">
                    <a16:rowId xmlns:a16="http://schemas.microsoft.com/office/drawing/2014/main" val="10008"/>
                  </a:ext>
                </a:extLst>
              </a:tr>
              <a:tr h="266315">
                <a:tc>
                  <a:txBody>
                    <a:bodyPr/>
                    <a:lstStyle/>
                    <a:p>
                      <a:pPr algn="just">
                        <a:spcAft>
                          <a:spcPts val="0"/>
                        </a:spcAft>
                      </a:pPr>
                      <a:r>
                        <a:rPr lang="en-US" altLang="ja-JP" sz="1000" kern="100" dirty="0" err="1" smtClean="0">
                          <a:effectLst/>
                        </a:rPr>
                        <a:t>cicd_for_iac</a:t>
                      </a:r>
                      <a:endParaRPr lang="ja-JP" alt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just">
                        <a:spcAft>
                          <a:spcPts val="0"/>
                        </a:spcAft>
                      </a:pPr>
                      <a:r>
                        <a:rPr lang="en-US" sz="1050" kern="100" dirty="0">
                          <a:effectLst/>
                        </a:rPr>
                        <a:t>git</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E7E8EA"/>
                    </a:solidFill>
                  </a:tcPr>
                </a:tc>
                <a:tc>
                  <a:txBody>
                    <a:bodyPr/>
                    <a:lstStyle/>
                    <a:p>
                      <a:pPr algn="just">
                        <a:spcAft>
                          <a:spcPts val="0"/>
                        </a:spcAft>
                      </a:pPr>
                      <a:r>
                        <a:rPr lang="en-US" sz="1050" kern="100" dirty="0" err="1" smtClean="0">
                          <a:effectLst/>
                          <a:latin typeface="Segoe UI" panose="020B0502040204020203" pitchFamily="34" charset="0"/>
                          <a:ea typeface="Segoe UI" panose="020B0502040204020203" pitchFamily="34" charset="0"/>
                          <a:cs typeface="Segoe UI" panose="020B0502040204020203" pitchFamily="34" charset="0"/>
                        </a:rPr>
                        <a:t>git</a:t>
                      </a:r>
                      <a:endParaRPr lang="ja-JP" sz="1050" kern="100" dirty="0">
                        <a:effectLst/>
                        <a:latin typeface="Segoe UI" panose="020B0502040204020203" pitchFamily="34" charset="0"/>
                        <a:ea typeface="ＭＳ 明朝" panose="02020609040205080304" pitchFamily="17" charset="-128"/>
                        <a:cs typeface="Segoe UI" panose="020B0502040204020203" pitchFamily="34" charset="0"/>
                      </a:endParaRPr>
                    </a:p>
                  </a:txBody>
                  <a:tcPr marL="68580" marR="68580" marT="0" marB="0" anchor="ctr">
                    <a:solidFill>
                      <a:srgbClr val="E7E8EA"/>
                    </a:solidFill>
                  </a:tcPr>
                </a:tc>
                <a:extLst>
                  <a:ext uri="{0D108BD9-81ED-4DB2-BD59-A6C34878D82A}">
                    <a16:rowId xmlns:a16="http://schemas.microsoft.com/office/drawing/2014/main" val="3840775648"/>
                  </a:ext>
                </a:extLst>
              </a:tr>
            </a:tbl>
          </a:graphicData>
        </a:graphic>
      </p:graphicFrame>
      <p:sp>
        <p:nvSpPr>
          <p:cNvPr id="8" name="テキスト ボックス 7"/>
          <p:cNvSpPr txBox="1"/>
          <p:nvPr/>
        </p:nvSpPr>
        <p:spPr>
          <a:xfrm>
            <a:off x="7387091" y="5519051"/>
            <a:ext cx="1835331" cy="246221"/>
          </a:xfrm>
          <a:prstGeom prst="rect">
            <a:avLst/>
          </a:prstGeom>
          <a:noFill/>
        </p:spPr>
        <p:txBody>
          <a:bodyPr wrap="square" rtlCol="0">
            <a:spAutoFit/>
          </a:bodyPr>
          <a:lstStyle/>
          <a:p>
            <a:pPr algn="just">
              <a:spcAft>
                <a:spcPts val="0"/>
              </a:spcAft>
            </a:pPr>
            <a:r>
              <a:rPr lang="en-US" altLang="ja-JP" sz="1000" kern="100" dirty="0" smtClean="0"/>
              <a:t>※ RHEL7,CentOS7</a:t>
            </a:r>
          </a:p>
        </p:txBody>
      </p:sp>
    </p:spTree>
    <p:extLst>
      <p:ext uri="{BB962C8B-B14F-4D97-AF65-F5344CB8AC3E}">
        <p14:creationId xmlns:p14="http://schemas.microsoft.com/office/powerpoint/2010/main" val="79942260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388" y="3045072"/>
            <a:ext cx="8784000" cy="467239"/>
          </a:xfrm>
        </p:spPr>
        <p:txBody>
          <a:bodyPr/>
          <a:lstStyle/>
          <a:p>
            <a:r>
              <a:rPr lang="en-US" altLang="ja-JP" dirty="0" smtClean="0"/>
              <a:t>4.</a:t>
            </a:r>
            <a:r>
              <a:rPr lang="ja-JP" altLang="en-US" dirty="0"/>
              <a:t>　</a:t>
            </a:r>
            <a:r>
              <a:rPr lang="en-US" altLang="ja-JP" dirty="0" smtClean="0"/>
              <a:t>ITA</a:t>
            </a:r>
            <a:r>
              <a:rPr lang="ja-JP" altLang="en-US" dirty="0"/>
              <a:t>動作確認</a:t>
            </a:r>
            <a:endParaRPr kumimoji="1" lang="ja-JP" altLang="en-US" dirty="0"/>
          </a:p>
        </p:txBody>
      </p:sp>
    </p:spTree>
    <p:extLst>
      <p:ext uri="{BB962C8B-B14F-4D97-AF65-F5344CB8AC3E}">
        <p14:creationId xmlns:p14="http://schemas.microsoft.com/office/powerpoint/2010/main" val="306656829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4.1</a:t>
            </a:r>
            <a:r>
              <a:rPr lang="ja-JP" altLang="en-US" dirty="0"/>
              <a:t>　動作確認</a:t>
            </a:r>
            <a:r>
              <a:rPr lang="ja-JP" altLang="en-US" dirty="0" smtClean="0"/>
              <a:t>（</a:t>
            </a:r>
            <a:r>
              <a:rPr lang="en-US" altLang="ja-JP" dirty="0" smtClean="0"/>
              <a:t>1/4</a:t>
            </a:r>
            <a:r>
              <a:rPr lang="ja-JP" altLang="en-US" dirty="0" smtClean="0"/>
              <a:t>）</a:t>
            </a:r>
            <a:endParaRPr kumimoji="1" lang="ja-JP" altLang="en-US" dirty="0"/>
          </a:p>
        </p:txBody>
      </p:sp>
      <p:sp>
        <p:nvSpPr>
          <p:cNvPr id="3" name="コンテンツ プレースホルダー 2"/>
          <p:cNvSpPr>
            <a:spLocks noGrp="1"/>
          </p:cNvSpPr>
          <p:nvPr>
            <p:ph sz="quarter" idx="10"/>
          </p:nvPr>
        </p:nvSpPr>
        <p:spPr/>
        <p:txBody>
          <a:bodyPr>
            <a:normAutofit fontScale="92500" lnSpcReduction="10000"/>
          </a:bodyPr>
          <a:lstStyle/>
          <a:p>
            <a:r>
              <a:rPr lang="ja-JP" altLang="en-US" dirty="0"/>
              <a:t>メインメニューの表示による確認</a:t>
            </a:r>
          </a:p>
          <a:p>
            <a:pPr lvl="1"/>
            <a:r>
              <a:rPr lang="ja-JP" altLang="en-US" dirty="0"/>
              <a:t>インストール処理終了後、自端末の</a:t>
            </a:r>
            <a:r>
              <a:rPr lang="en-US" altLang="ja-JP" dirty="0" err="1"/>
              <a:t>WindowsPC</a:t>
            </a:r>
            <a:r>
              <a:rPr lang="ja-JP" altLang="en-US" dirty="0"/>
              <a:t>から下記の手順により、</a:t>
            </a:r>
            <a:r>
              <a:rPr lang="en-US" altLang="ja-JP" dirty="0"/>
              <a:t>ITA</a:t>
            </a:r>
            <a:r>
              <a:rPr lang="ja-JP" altLang="en-US" dirty="0"/>
              <a:t>システムメインメニューにアクセスし、</a:t>
            </a:r>
            <a:r>
              <a:rPr lang="en-US" altLang="ja-JP" dirty="0"/>
              <a:t>ITA</a:t>
            </a:r>
            <a:r>
              <a:rPr lang="ja-JP" altLang="en-US" dirty="0"/>
              <a:t>本体、各ドライバーが正常に表示されたことを確認してください。</a:t>
            </a:r>
          </a:p>
          <a:p>
            <a:pPr lvl="0"/>
            <a:endParaRPr lang="en-US" altLang="ja-JP" dirty="0" smtClean="0"/>
          </a:p>
          <a:p>
            <a:pPr lvl="0"/>
            <a:r>
              <a:rPr lang="en-US" altLang="ja-JP" dirty="0" smtClean="0"/>
              <a:t>URL</a:t>
            </a:r>
            <a:r>
              <a:rPr lang="ja-JP" altLang="en-US" dirty="0" smtClean="0"/>
              <a:t>接続</a:t>
            </a:r>
            <a:endParaRPr lang="en-US" altLang="ja-JP" dirty="0" smtClean="0"/>
          </a:p>
          <a:p>
            <a:pPr lvl="1"/>
            <a:r>
              <a:rPr lang="ja-JP" altLang="en-US" dirty="0" smtClean="0"/>
              <a:t>以下の</a:t>
            </a:r>
            <a:r>
              <a:rPr lang="en-US" altLang="ja-JP" dirty="0" smtClean="0"/>
              <a:t>URL</a:t>
            </a:r>
            <a:r>
              <a:rPr lang="ja-JP" altLang="en-US" dirty="0" smtClean="0"/>
              <a:t>よ</a:t>
            </a:r>
            <a:r>
              <a:rPr lang="ja-JP" altLang="en-US" dirty="0"/>
              <a:t>り</a:t>
            </a:r>
            <a:r>
              <a:rPr lang="ja-JP" altLang="en-US" dirty="0" smtClean="0"/>
              <a:t>、ログイン画面にアクセスしてください。</a:t>
            </a:r>
            <a:endParaRPr lang="en-US" altLang="ja-JP" dirty="0" smtClean="0"/>
          </a:p>
          <a:p>
            <a:pPr lvl="1"/>
            <a:r>
              <a:rPr lang="en-US" altLang="ja-JP" dirty="0" smtClean="0"/>
              <a:t>URL</a:t>
            </a:r>
            <a:r>
              <a:rPr lang="ja-JP" altLang="ja-JP" dirty="0"/>
              <a:t>：</a:t>
            </a:r>
            <a:r>
              <a:rPr lang="en-US" altLang="ja-JP" b="1" u="sng" dirty="0" smtClean="0">
                <a:solidFill>
                  <a:srgbClr val="FF0000"/>
                </a:solidFill>
              </a:rPr>
              <a:t>http://</a:t>
            </a:r>
            <a:r>
              <a:rPr lang="ja-JP" altLang="en-US" b="1" u="sng" dirty="0" smtClean="0">
                <a:solidFill>
                  <a:srgbClr val="FF0000"/>
                </a:solidFill>
              </a:rPr>
              <a:t>（サーバの</a:t>
            </a:r>
            <a:r>
              <a:rPr lang="en-US" altLang="ja-JP" b="1" u="sng" dirty="0" smtClean="0">
                <a:solidFill>
                  <a:srgbClr val="FF0000"/>
                </a:solidFill>
              </a:rPr>
              <a:t>IP</a:t>
            </a:r>
            <a:r>
              <a:rPr lang="ja-JP" altLang="en-US" b="1" u="sng" dirty="0" smtClean="0">
                <a:solidFill>
                  <a:srgbClr val="FF0000"/>
                </a:solidFill>
              </a:rPr>
              <a:t>アドレス）</a:t>
            </a:r>
            <a:endParaRPr lang="en-US" altLang="ja-JP" b="1" u="sng" dirty="0" smtClean="0">
              <a:solidFill>
                <a:srgbClr val="FF0000"/>
              </a:solidFill>
            </a:endParaRPr>
          </a:p>
          <a:p>
            <a:pPr marL="180000" lvl="1" indent="0">
              <a:buNone/>
            </a:pPr>
            <a:endParaRPr kumimoji="1" lang="en-US" altLang="ja-JP" dirty="0" smtClean="0"/>
          </a:p>
          <a:p>
            <a:pPr marL="180000" lvl="1" indent="0">
              <a:buNone/>
            </a:pPr>
            <a:r>
              <a:rPr kumimoji="1" lang="en-US" altLang="ja-JP" dirty="0" smtClean="0">
                <a:solidFill>
                  <a:srgbClr val="FF0000"/>
                </a:solidFill>
              </a:rPr>
              <a:t>※</a:t>
            </a:r>
            <a:r>
              <a:rPr lang="ja-JP" altLang="en-US" dirty="0" smtClean="0">
                <a:solidFill>
                  <a:srgbClr val="FF0000"/>
                </a:solidFill>
              </a:rPr>
              <a:t>インストール</a:t>
            </a:r>
            <a:r>
              <a:rPr lang="ja-JP" altLang="en-US" dirty="0">
                <a:solidFill>
                  <a:srgbClr val="FF0000"/>
                </a:solidFill>
              </a:rPr>
              <a:t>後</a:t>
            </a:r>
            <a:r>
              <a:rPr lang="ja-JP" altLang="en-US" dirty="0" smtClean="0">
                <a:solidFill>
                  <a:srgbClr val="FF0000"/>
                </a:solidFill>
              </a:rPr>
              <a:t>は、</a:t>
            </a:r>
            <a:r>
              <a:rPr lang="en-US" altLang="ja-JP" dirty="0" smtClean="0">
                <a:solidFill>
                  <a:srgbClr val="FF0000"/>
                </a:solidFill>
              </a:rPr>
              <a:t>HTTP</a:t>
            </a:r>
            <a:r>
              <a:rPr lang="ja-JP" altLang="en-US" dirty="0" smtClean="0">
                <a:solidFill>
                  <a:srgbClr val="FF0000"/>
                </a:solidFill>
              </a:rPr>
              <a:t>と</a:t>
            </a:r>
            <a:r>
              <a:rPr lang="en-US" altLang="ja-JP" dirty="0" smtClean="0">
                <a:solidFill>
                  <a:srgbClr val="FF0000"/>
                </a:solidFill>
              </a:rPr>
              <a:t>HTTPS</a:t>
            </a:r>
            <a:r>
              <a:rPr lang="ja-JP" altLang="en-US" dirty="0" smtClean="0">
                <a:solidFill>
                  <a:srgbClr val="FF0000"/>
                </a:solidFill>
              </a:rPr>
              <a:t>の両方のアクセスが可能です。</a:t>
            </a:r>
            <a:r>
              <a:rPr lang="en-US" altLang="ja-JP" dirty="0" smtClean="0">
                <a:solidFill>
                  <a:srgbClr val="FF0000"/>
                </a:solidFill>
              </a:rPr>
              <a:t/>
            </a:r>
            <a:br>
              <a:rPr lang="en-US" altLang="ja-JP" dirty="0" smtClean="0">
                <a:solidFill>
                  <a:srgbClr val="FF0000"/>
                </a:solidFill>
              </a:rPr>
            </a:br>
            <a:r>
              <a:rPr lang="ja-JP" altLang="en-US" dirty="0" smtClean="0">
                <a:solidFill>
                  <a:srgbClr val="FF0000"/>
                </a:solidFill>
              </a:rPr>
              <a:t>　</a:t>
            </a:r>
            <a:r>
              <a:rPr lang="en-US" altLang="ja-JP" dirty="0" smtClean="0">
                <a:solidFill>
                  <a:srgbClr val="FF0000"/>
                </a:solidFill>
              </a:rPr>
              <a:t>HTTP</a:t>
            </a:r>
            <a:r>
              <a:rPr lang="ja-JP" altLang="en-US" dirty="0" smtClean="0">
                <a:solidFill>
                  <a:srgbClr val="FF0000"/>
                </a:solidFill>
              </a:rPr>
              <a:t>はセキュリティ的に脆弱なので、</a:t>
            </a:r>
            <a:r>
              <a:rPr lang="en-US" altLang="ja-JP" dirty="0" smtClean="0">
                <a:solidFill>
                  <a:srgbClr val="FF0000"/>
                </a:solidFill>
              </a:rPr>
              <a:t>HTTPS</a:t>
            </a:r>
            <a:r>
              <a:rPr lang="ja-JP" altLang="en-US" dirty="0" smtClean="0">
                <a:solidFill>
                  <a:srgbClr val="FF0000"/>
                </a:solidFill>
              </a:rPr>
              <a:t>で</a:t>
            </a:r>
            <a:r>
              <a:rPr lang="ja-JP" altLang="en-US" dirty="0">
                <a:solidFill>
                  <a:srgbClr val="FF0000"/>
                </a:solidFill>
              </a:rPr>
              <a:t>の</a:t>
            </a:r>
            <a:r>
              <a:rPr lang="ja-JP" altLang="en-US" dirty="0" smtClean="0">
                <a:solidFill>
                  <a:srgbClr val="FF0000"/>
                </a:solidFill>
              </a:rPr>
              <a:t>アクセスを推奨します。</a:t>
            </a:r>
            <a:r>
              <a:rPr lang="en-US" altLang="ja-JP" dirty="0" smtClean="0">
                <a:solidFill>
                  <a:srgbClr val="FF0000"/>
                </a:solidFill>
              </a:rPr>
              <a:t/>
            </a:r>
            <a:br>
              <a:rPr lang="en-US" altLang="ja-JP" dirty="0" smtClean="0">
                <a:solidFill>
                  <a:srgbClr val="FF0000"/>
                </a:solidFill>
              </a:rPr>
            </a:br>
            <a:r>
              <a:rPr lang="ja-JP" altLang="en-US" dirty="0" smtClean="0">
                <a:solidFill>
                  <a:srgbClr val="FF0000"/>
                </a:solidFill>
              </a:rPr>
              <a:t>　</a:t>
            </a:r>
            <a:r>
              <a:rPr kumimoji="1" lang="en-US" altLang="ja-JP" dirty="0" smtClean="0">
                <a:solidFill>
                  <a:srgbClr val="FF0000"/>
                </a:solidFill>
              </a:rPr>
              <a:t>HTTPS</a:t>
            </a:r>
            <a:r>
              <a:rPr kumimoji="1" lang="ja-JP" altLang="en-US" dirty="0" smtClean="0">
                <a:solidFill>
                  <a:srgbClr val="FF0000"/>
                </a:solidFill>
              </a:rPr>
              <a:t>でのアクセス方法は、動作確認（</a:t>
            </a:r>
            <a:r>
              <a:rPr kumimoji="1" lang="en-US" altLang="ja-JP" dirty="0" smtClean="0">
                <a:solidFill>
                  <a:srgbClr val="FF0000"/>
                </a:solidFill>
              </a:rPr>
              <a:t>4/4</a:t>
            </a:r>
            <a:r>
              <a:rPr kumimoji="1" lang="ja-JP" altLang="en-US" smtClean="0">
                <a:solidFill>
                  <a:srgbClr val="FF0000"/>
                </a:solidFill>
              </a:rPr>
              <a:t>）を</a:t>
            </a:r>
            <a:r>
              <a:rPr kumimoji="1" lang="ja-JP" altLang="en-US" dirty="0" smtClean="0">
                <a:solidFill>
                  <a:srgbClr val="FF0000"/>
                </a:solidFill>
              </a:rPr>
              <a:t>確認してください。</a:t>
            </a:r>
            <a:endParaRPr kumimoji="1" lang="en-US" altLang="ja-JP" dirty="0" smtClean="0">
              <a:solidFill>
                <a:srgbClr val="FF0000"/>
              </a:solidFill>
            </a:endParaRPr>
          </a:p>
          <a:p>
            <a:pPr lvl="1"/>
            <a:endParaRPr lang="en-US" altLang="ja-JP" dirty="0"/>
          </a:p>
          <a:p>
            <a:pPr lvl="0"/>
            <a:r>
              <a:rPr lang="ja-JP" altLang="en-US" dirty="0" smtClean="0"/>
              <a:t>ログイン</a:t>
            </a:r>
            <a:endParaRPr lang="en-US" altLang="ja-JP" dirty="0" smtClean="0"/>
          </a:p>
          <a:p>
            <a:pPr lvl="1"/>
            <a:r>
              <a:rPr lang="en-US" altLang="ja-JP" dirty="0" smtClean="0"/>
              <a:t>ITA</a:t>
            </a:r>
            <a:r>
              <a:rPr lang="ja-JP" altLang="ja-JP" dirty="0" smtClean="0"/>
              <a:t>の</a:t>
            </a:r>
            <a:r>
              <a:rPr lang="ja-JP" altLang="ja-JP" dirty="0"/>
              <a:t>ログイン画面が表示</a:t>
            </a:r>
            <a:r>
              <a:rPr lang="ja-JP" altLang="ja-JP" dirty="0" smtClean="0"/>
              <a:t>されたら</a:t>
            </a:r>
            <a:r>
              <a:rPr lang="ja-JP" altLang="ja-JP" dirty="0"/>
              <a:t>、指定のログイン</a:t>
            </a:r>
            <a:r>
              <a:rPr lang="en-US" altLang="ja-JP" dirty="0"/>
              <a:t>ID</a:t>
            </a:r>
            <a:r>
              <a:rPr lang="ja-JP" altLang="ja-JP" dirty="0"/>
              <a:t>、初期パスワードを入力</a:t>
            </a:r>
            <a:r>
              <a:rPr lang="ja-JP" altLang="ja-JP" dirty="0" smtClean="0"/>
              <a:t>して、</a:t>
            </a:r>
            <a:r>
              <a:rPr lang="en-US" altLang="ja-JP" dirty="0" smtClean="0"/>
              <a:t>[</a:t>
            </a:r>
            <a:r>
              <a:rPr lang="ja-JP" altLang="ja-JP" dirty="0" smtClean="0"/>
              <a:t>ログイン</a:t>
            </a:r>
            <a:r>
              <a:rPr lang="en-US" altLang="ja-JP" dirty="0" smtClean="0"/>
              <a:t>]</a:t>
            </a:r>
            <a:r>
              <a:rPr lang="ja-JP" altLang="ja-JP" dirty="0" smtClean="0"/>
              <a:t>ボタンをクリックしてください。</a:t>
            </a:r>
          </a:p>
          <a:p>
            <a:pPr marL="180000" lvl="1" indent="0">
              <a:buNone/>
            </a:pPr>
            <a:r>
              <a:rPr lang="ja-JP" altLang="ja-JP" dirty="0"/>
              <a:t>　　・ログイン</a:t>
            </a:r>
            <a:r>
              <a:rPr lang="en-US" altLang="ja-JP" dirty="0"/>
              <a:t>ID</a:t>
            </a:r>
            <a:r>
              <a:rPr lang="ja-JP" altLang="ja-JP" dirty="0"/>
              <a:t>　　</a:t>
            </a:r>
            <a:r>
              <a:rPr lang="ja-JP" altLang="ja-JP" dirty="0" smtClean="0"/>
              <a:t>：</a:t>
            </a:r>
            <a:r>
              <a:rPr lang="ja-JP" altLang="en-US" dirty="0" smtClean="0"/>
              <a:t> </a:t>
            </a:r>
            <a:r>
              <a:rPr lang="en-US" altLang="ja-JP" dirty="0" smtClean="0"/>
              <a:t>administrator</a:t>
            </a:r>
            <a:endParaRPr lang="ja-JP" altLang="ja-JP" dirty="0"/>
          </a:p>
          <a:p>
            <a:pPr marL="180000" lvl="1" indent="0">
              <a:buNone/>
            </a:pPr>
            <a:r>
              <a:rPr lang="ja-JP" altLang="ja-JP" dirty="0"/>
              <a:t>　　・初期パスワード ： </a:t>
            </a:r>
            <a:r>
              <a:rPr lang="en-US" altLang="ja-JP" dirty="0" smtClean="0"/>
              <a:t>password</a:t>
            </a:r>
          </a:p>
          <a:p>
            <a:pPr marL="180000" lvl="1" indent="0">
              <a:buNone/>
            </a:pPr>
            <a:endParaRPr lang="ja-JP" altLang="ja-JP" dirty="0"/>
          </a:p>
          <a:p>
            <a:pPr lvl="1"/>
            <a:r>
              <a:rPr lang="ja-JP" altLang="ja-JP" dirty="0" smtClean="0"/>
              <a:t>インストール後</a:t>
            </a:r>
            <a:r>
              <a:rPr lang="ja-JP" altLang="ja-JP" dirty="0"/>
              <a:t>に初めてログインした場合は、「パスワード変更画面」に遷移します。</a:t>
            </a:r>
          </a:p>
          <a:p>
            <a:pPr lvl="1"/>
            <a:r>
              <a:rPr lang="ja-JP" altLang="ja-JP" dirty="0"/>
              <a:t>パスワード変更画面から、初期パスワードを変更してください。</a:t>
            </a:r>
          </a:p>
          <a:p>
            <a:pPr marL="180000" lvl="1" indent="0">
              <a:buNone/>
            </a:pPr>
            <a:endParaRPr kumimoji="1" lang="en-US" altLang="ja-JP" dirty="0" smtClean="0"/>
          </a:p>
        </p:txBody>
      </p:sp>
    </p:spTree>
    <p:extLst>
      <p:ext uri="{BB962C8B-B14F-4D97-AF65-F5344CB8AC3E}">
        <p14:creationId xmlns:p14="http://schemas.microsoft.com/office/powerpoint/2010/main" val="313944608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図 9"/>
          <p:cNvPicPr>
            <a:picLocks noChangeAspect="1"/>
          </p:cNvPicPr>
          <p:nvPr/>
        </p:nvPicPr>
        <p:blipFill rotWithShape="1">
          <a:blip r:embed="rId2"/>
          <a:srcRect l="161" t="18635" r="2267" b="3493"/>
          <a:stretch/>
        </p:blipFill>
        <p:spPr>
          <a:xfrm>
            <a:off x="2066609" y="1955935"/>
            <a:ext cx="5112710" cy="2648310"/>
          </a:xfrm>
          <a:prstGeom prst="rect">
            <a:avLst/>
          </a:prstGeom>
        </p:spPr>
      </p:pic>
      <p:sp>
        <p:nvSpPr>
          <p:cNvPr id="2" name="タイトル 1"/>
          <p:cNvSpPr>
            <a:spLocks noGrp="1"/>
          </p:cNvSpPr>
          <p:nvPr>
            <p:ph type="title"/>
          </p:nvPr>
        </p:nvSpPr>
        <p:spPr/>
        <p:txBody>
          <a:bodyPr/>
          <a:lstStyle/>
          <a:p>
            <a:r>
              <a:rPr lang="en-US" altLang="ja-JP" dirty="0" smtClean="0"/>
              <a:t>4.2</a:t>
            </a:r>
            <a:r>
              <a:rPr lang="ja-JP" altLang="en-US" dirty="0"/>
              <a:t>　動作確認</a:t>
            </a:r>
            <a:r>
              <a:rPr lang="ja-JP" altLang="en-US" dirty="0" smtClean="0"/>
              <a:t>（</a:t>
            </a:r>
            <a:r>
              <a:rPr lang="en-US" altLang="ja-JP" dirty="0" smtClean="0"/>
              <a:t>2/4</a:t>
            </a:r>
            <a:r>
              <a:rPr lang="ja-JP" altLang="en-US" dirty="0" smtClean="0"/>
              <a:t>）</a:t>
            </a:r>
            <a:endParaRPr kumimoji="1" lang="ja-JP" altLang="en-US" dirty="0"/>
          </a:p>
        </p:txBody>
      </p:sp>
      <p:sp>
        <p:nvSpPr>
          <p:cNvPr id="3" name="コンテンツ プレースホルダー 2"/>
          <p:cNvSpPr>
            <a:spLocks noGrp="1"/>
          </p:cNvSpPr>
          <p:nvPr>
            <p:ph sz="quarter" idx="10"/>
          </p:nvPr>
        </p:nvSpPr>
        <p:spPr/>
        <p:txBody>
          <a:bodyPr/>
          <a:lstStyle/>
          <a:p>
            <a:r>
              <a:rPr lang="en-US" altLang="ja-JP" dirty="0" smtClean="0"/>
              <a:t>ITA</a:t>
            </a:r>
            <a:r>
              <a:rPr kumimoji="1" lang="ja-JP" altLang="en-US" dirty="0" smtClean="0"/>
              <a:t>ログイン画面</a:t>
            </a:r>
            <a:endParaRPr kumimoji="1" lang="en-US" altLang="ja-JP" dirty="0" smtClean="0"/>
          </a:p>
          <a:p>
            <a:pPr lvl="1"/>
            <a:r>
              <a:rPr lang="ja-JP" altLang="en-US" dirty="0" smtClean="0"/>
              <a:t>正常にインストールされている場合、以下のようなログイン画面が表示されます。</a:t>
            </a:r>
            <a:endParaRPr kumimoji="1" lang="ja-JP" altLang="en-US" dirty="0"/>
          </a:p>
        </p:txBody>
      </p:sp>
      <p:cxnSp>
        <p:nvCxnSpPr>
          <p:cNvPr id="5" name="直線コネクタ 4"/>
          <p:cNvCxnSpPr/>
          <p:nvPr/>
        </p:nvCxnSpPr>
        <p:spPr bwMode="auto">
          <a:xfrm flipH="1">
            <a:off x="2072861" y="2780910"/>
            <a:ext cx="2139089" cy="855095"/>
          </a:xfrm>
          <a:prstGeom prst="line">
            <a:avLst/>
          </a:prstGeom>
          <a:solidFill>
            <a:schemeClr val="bg1"/>
          </a:solidFill>
          <a:ln w="19050" cap="flat" cmpd="sng" algn="ctr">
            <a:solidFill>
              <a:srgbClr val="FF0000"/>
            </a:solidFill>
            <a:prstDash val="solid"/>
            <a:bevel/>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6" name="直線コネクタ 5"/>
          <p:cNvCxnSpPr/>
          <p:nvPr/>
        </p:nvCxnSpPr>
        <p:spPr bwMode="auto">
          <a:xfrm>
            <a:off x="4211950" y="2780910"/>
            <a:ext cx="1008140" cy="0"/>
          </a:xfrm>
          <a:prstGeom prst="line">
            <a:avLst/>
          </a:prstGeom>
          <a:solidFill>
            <a:schemeClr val="bg1"/>
          </a:solidFill>
          <a:ln w="1905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7" name="直線コネクタ 6"/>
          <p:cNvCxnSpPr/>
          <p:nvPr/>
        </p:nvCxnSpPr>
        <p:spPr bwMode="auto">
          <a:xfrm>
            <a:off x="278856" y="3626910"/>
            <a:ext cx="1800250" cy="10038"/>
          </a:xfrm>
          <a:prstGeom prst="line">
            <a:avLst/>
          </a:prstGeom>
          <a:solidFill>
            <a:schemeClr val="bg1"/>
          </a:solidFill>
          <a:ln w="1905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8" name="テキスト ボックス 7"/>
          <p:cNvSpPr txBox="1"/>
          <p:nvPr/>
        </p:nvSpPr>
        <p:spPr>
          <a:xfrm>
            <a:off x="-33695" y="3427303"/>
            <a:ext cx="2023017" cy="246221"/>
          </a:xfrm>
          <a:prstGeom prst="rect">
            <a:avLst/>
          </a:prstGeom>
          <a:noFill/>
        </p:spPr>
        <p:txBody>
          <a:bodyPr wrap="square" rtlCol="0">
            <a:spAutoFit/>
          </a:bodyPr>
          <a:lstStyle/>
          <a:p>
            <a:pPr algn="ctr"/>
            <a:r>
              <a:rPr lang="ja-JP" altLang="en-US" sz="1000" dirty="0">
                <a:solidFill>
                  <a:srgbClr val="FF0000"/>
                </a:solidFill>
              </a:rPr>
              <a:t>ログイン</a:t>
            </a:r>
            <a:r>
              <a:rPr lang="en-US" altLang="ja-JP" sz="1000" dirty="0" smtClean="0">
                <a:solidFill>
                  <a:srgbClr val="FF0000"/>
                </a:solidFill>
              </a:rPr>
              <a:t>ID</a:t>
            </a:r>
            <a:r>
              <a:rPr lang="ja-JP" altLang="en-US" sz="1000" dirty="0" smtClean="0">
                <a:solidFill>
                  <a:srgbClr val="FF0000"/>
                </a:solidFill>
              </a:rPr>
              <a:t>： </a:t>
            </a:r>
            <a:r>
              <a:rPr lang="en-US" altLang="ja-JP" sz="1000" dirty="0">
                <a:solidFill>
                  <a:srgbClr val="FF0000"/>
                </a:solidFill>
              </a:rPr>
              <a:t>administrator</a:t>
            </a:r>
            <a:endParaRPr kumimoji="1" lang="ja-JP" altLang="en-US" sz="1000" dirty="0">
              <a:solidFill>
                <a:srgbClr val="FF0000"/>
              </a:solidFill>
            </a:endParaRPr>
          </a:p>
        </p:txBody>
      </p:sp>
      <p:cxnSp>
        <p:nvCxnSpPr>
          <p:cNvPr id="11" name="直線コネクタ 10"/>
          <p:cNvCxnSpPr/>
          <p:nvPr/>
        </p:nvCxnSpPr>
        <p:spPr bwMode="auto">
          <a:xfrm flipH="1">
            <a:off x="2072858" y="2996940"/>
            <a:ext cx="2139092" cy="1148779"/>
          </a:xfrm>
          <a:prstGeom prst="line">
            <a:avLst/>
          </a:prstGeom>
          <a:solidFill>
            <a:schemeClr val="bg1"/>
          </a:solidFill>
          <a:ln w="19050" cap="flat" cmpd="sng" algn="ctr">
            <a:solidFill>
              <a:srgbClr val="FF0000"/>
            </a:solidFill>
            <a:prstDash val="solid"/>
            <a:bevel/>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12" name="直線コネクタ 11"/>
          <p:cNvCxnSpPr/>
          <p:nvPr/>
        </p:nvCxnSpPr>
        <p:spPr bwMode="auto">
          <a:xfrm>
            <a:off x="4211950" y="2996940"/>
            <a:ext cx="1008140" cy="0"/>
          </a:xfrm>
          <a:prstGeom prst="line">
            <a:avLst/>
          </a:prstGeom>
          <a:solidFill>
            <a:schemeClr val="bg1"/>
          </a:solidFill>
          <a:ln w="1905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13" name="直線コネクタ 12"/>
          <p:cNvCxnSpPr/>
          <p:nvPr/>
        </p:nvCxnSpPr>
        <p:spPr bwMode="auto">
          <a:xfrm>
            <a:off x="272607" y="4135681"/>
            <a:ext cx="1800250" cy="10038"/>
          </a:xfrm>
          <a:prstGeom prst="line">
            <a:avLst/>
          </a:prstGeom>
          <a:solidFill>
            <a:schemeClr val="bg1"/>
          </a:solidFill>
          <a:ln w="1905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14" name="テキスト ボックス 13"/>
          <p:cNvSpPr txBox="1"/>
          <p:nvPr/>
        </p:nvSpPr>
        <p:spPr>
          <a:xfrm>
            <a:off x="-39944" y="3899498"/>
            <a:ext cx="2023017" cy="246221"/>
          </a:xfrm>
          <a:prstGeom prst="rect">
            <a:avLst/>
          </a:prstGeom>
          <a:noFill/>
        </p:spPr>
        <p:txBody>
          <a:bodyPr wrap="square" rtlCol="0">
            <a:spAutoFit/>
          </a:bodyPr>
          <a:lstStyle/>
          <a:p>
            <a:pPr algn="ctr"/>
            <a:r>
              <a:rPr lang="ja-JP" altLang="en-US" sz="1000" dirty="0">
                <a:solidFill>
                  <a:srgbClr val="FF0000"/>
                </a:solidFill>
              </a:rPr>
              <a:t>初期パスワード ： </a:t>
            </a:r>
            <a:r>
              <a:rPr lang="en-US" altLang="ja-JP" sz="1000" dirty="0">
                <a:solidFill>
                  <a:srgbClr val="FF0000"/>
                </a:solidFill>
              </a:rPr>
              <a:t>password</a:t>
            </a:r>
          </a:p>
        </p:txBody>
      </p:sp>
    </p:spTree>
    <p:extLst>
      <p:ext uri="{BB962C8B-B14F-4D97-AF65-F5344CB8AC3E}">
        <p14:creationId xmlns:p14="http://schemas.microsoft.com/office/powerpoint/2010/main" val="165053855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4.3</a:t>
            </a:r>
            <a:r>
              <a:rPr lang="ja-JP" altLang="en-US" dirty="0"/>
              <a:t>　動作確認</a:t>
            </a:r>
            <a:r>
              <a:rPr lang="ja-JP" altLang="en-US" dirty="0" smtClean="0"/>
              <a:t>（</a:t>
            </a:r>
            <a:r>
              <a:rPr lang="en-US" altLang="ja-JP" dirty="0" smtClean="0"/>
              <a:t>3/4</a:t>
            </a:r>
            <a:r>
              <a:rPr lang="ja-JP" altLang="en-US" dirty="0" smtClean="0"/>
              <a:t>）</a:t>
            </a:r>
            <a:endParaRPr kumimoji="1" lang="ja-JP" altLang="en-US" dirty="0"/>
          </a:p>
        </p:txBody>
      </p:sp>
      <p:sp>
        <p:nvSpPr>
          <p:cNvPr id="3" name="コンテンツ プレースホルダー 2"/>
          <p:cNvSpPr>
            <a:spLocks noGrp="1"/>
          </p:cNvSpPr>
          <p:nvPr>
            <p:ph sz="quarter" idx="10"/>
          </p:nvPr>
        </p:nvSpPr>
        <p:spPr/>
        <p:txBody>
          <a:bodyPr>
            <a:normAutofit/>
          </a:bodyPr>
          <a:lstStyle/>
          <a:p>
            <a:pPr lvl="0"/>
            <a:r>
              <a:rPr lang="ja-JP" altLang="ja-JP" dirty="0"/>
              <a:t>各メニューの表示による内容</a:t>
            </a:r>
            <a:r>
              <a:rPr lang="ja-JP" altLang="ja-JP" dirty="0" smtClean="0"/>
              <a:t>確認</a:t>
            </a:r>
            <a:endParaRPr lang="en-US" altLang="ja-JP" dirty="0" smtClean="0"/>
          </a:p>
          <a:p>
            <a:pPr lvl="1"/>
            <a:r>
              <a:rPr lang="ja-JP" altLang="en-US" dirty="0" smtClean="0"/>
              <a:t>ログイン後、</a:t>
            </a:r>
            <a:r>
              <a:rPr lang="ja-JP" altLang="ja-JP" dirty="0" smtClean="0"/>
              <a:t>以下</a:t>
            </a:r>
            <a:r>
              <a:rPr lang="ja-JP" altLang="ja-JP" dirty="0"/>
              <a:t>の</a:t>
            </a:r>
            <a:r>
              <a:rPr lang="ja-JP" altLang="ja-JP" dirty="0" smtClean="0"/>
              <a:t>メニュー</a:t>
            </a:r>
            <a:r>
              <a:rPr lang="ja-JP" altLang="en-US" dirty="0" smtClean="0"/>
              <a:t>グループ</a:t>
            </a:r>
            <a:r>
              <a:rPr lang="ja-JP" altLang="ja-JP" dirty="0" smtClean="0"/>
              <a:t>が正常</a:t>
            </a:r>
            <a:r>
              <a:rPr lang="ja-JP" altLang="ja-JP" dirty="0"/>
              <a:t>に</a:t>
            </a:r>
            <a:r>
              <a:rPr lang="ja-JP" altLang="ja-JP" dirty="0" smtClean="0"/>
              <a:t>表示され</a:t>
            </a:r>
            <a:r>
              <a:rPr lang="ja-JP" altLang="en-US" dirty="0" smtClean="0"/>
              <a:t>てい</a:t>
            </a:r>
            <a:r>
              <a:rPr lang="ja-JP" altLang="ja-JP" dirty="0" smtClean="0"/>
              <a:t>る</a:t>
            </a:r>
            <a:r>
              <a:rPr lang="ja-JP" altLang="ja-JP" dirty="0"/>
              <a:t>ことを確認してください。</a:t>
            </a:r>
          </a:p>
          <a:p>
            <a:pPr lvl="1"/>
            <a:endParaRPr kumimoji="1" lang="en-US" altLang="ja-JP" dirty="0" smtClean="0"/>
          </a:p>
          <a:p>
            <a:pPr lvl="1"/>
            <a:endParaRPr lang="en-US" altLang="ja-JP" dirty="0"/>
          </a:p>
          <a:p>
            <a:pPr lvl="1"/>
            <a:endParaRPr kumimoji="1" lang="en-US" altLang="ja-JP" dirty="0" smtClean="0"/>
          </a:p>
          <a:p>
            <a:pPr lvl="1"/>
            <a:endParaRPr lang="en-US" altLang="ja-JP" dirty="0"/>
          </a:p>
          <a:p>
            <a:pPr lvl="1"/>
            <a:endParaRPr kumimoji="1" lang="en-US" altLang="ja-JP" dirty="0" smtClean="0"/>
          </a:p>
          <a:p>
            <a:pPr lvl="1"/>
            <a:endParaRPr lang="en-US" altLang="ja-JP" dirty="0"/>
          </a:p>
          <a:p>
            <a:pPr lvl="1"/>
            <a:endParaRPr kumimoji="1" lang="en-US" altLang="ja-JP" dirty="0" smtClean="0"/>
          </a:p>
          <a:p>
            <a:pPr lvl="1"/>
            <a:endParaRPr lang="en-US" altLang="ja-JP" dirty="0"/>
          </a:p>
          <a:p>
            <a:pPr marL="180000" lvl="1" indent="0">
              <a:buNone/>
            </a:pPr>
            <a:endParaRPr kumimoji="1" lang="en-US" altLang="ja-JP" dirty="0" smtClean="0"/>
          </a:p>
          <a:p>
            <a:pPr marL="180000" lvl="1" indent="0">
              <a:buNone/>
            </a:pPr>
            <a:endParaRPr kumimoji="1" lang="en-US" altLang="ja-JP" dirty="0" smtClean="0"/>
          </a:p>
        </p:txBody>
      </p:sp>
      <p:graphicFrame>
        <p:nvGraphicFramePr>
          <p:cNvPr id="6" name="表 5"/>
          <p:cNvGraphicFramePr>
            <a:graphicFrameLocks noGrp="1"/>
          </p:cNvGraphicFramePr>
          <p:nvPr>
            <p:extLst>
              <p:ext uri="{D42A27DB-BD31-4B8C-83A1-F6EECF244321}">
                <p14:modId xmlns:p14="http://schemas.microsoft.com/office/powerpoint/2010/main" val="1339594266"/>
              </p:ext>
            </p:extLst>
          </p:nvPr>
        </p:nvGraphicFramePr>
        <p:xfrm>
          <a:off x="1187530" y="4149100"/>
          <a:ext cx="6298666" cy="2019603"/>
        </p:xfrm>
        <a:graphic>
          <a:graphicData uri="http://schemas.openxmlformats.org/drawingml/2006/table">
            <a:tbl>
              <a:tblPr firstRow="1" firstCol="1" bandRow="1">
                <a:tableStyleId>{5C22544A-7EE6-4342-B048-85BDC9FD1C3A}</a:tableStyleId>
              </a:tblPr>
              <a:tblGrid>
                <a:gridCol w="3149333">
                  <a:extLst>
                    <a:ext uri="{9D8B030D-6E8A-4147-A177-3AD203B41FA5}">
                      <a16:colId xmlns:a16="http://schemas.microsoft.com/office/drawing/2014/main" val="20000"/>
                    </a:ext>
                  </a:extLst>
                </a:gridCol>
                <a:gridCol w="3149333">
                  <a:extLst>
                    <a:ext uri="{9D8B030D-6E8A-4147-A177-3AD203B41FA5}">
                      <a16:colId xmlns:a16="http://schemas.microsoft.com/office/drawing/2014/main" val="20001"/>
                    </a:ext>
                  </a:extLst>
                </a:gridCol>
              </a:tblGrid>
              <a:tr h="236523">
                <a:tc>
                  <a:txBody>
                    <a:bodyPr/>
                    <a:lstStyle/>
                    <a:p>
                      <a:pPr algn="ctr">
                        <a:spcAft>
                          <a:spcPts val="0"/>
                        </a:spcAft>
                      </a:pPr>
                      <a:r>
                        <a:rPr lang="ja-JP" sz="900" kern="100" dirty="0">
                          <a:effectLst/>
                        </a:rPr>
                        <a:t>機能</a:t>
                      </a:r>
                      <a:endParaRPr lang="ja-JP" sz="9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ctr">
                        <a:spcAft>
                          <a:spcPts val="0"/>
                        </a:spcAft>
                      </a:pPr>
                      <a:r>
                        <a:rPr lang="ja-JP" sz="900" kern="100" dirty="0" smtClean="0">
                          <a:effectLst/>
                        </a:rPr>
                        <a:t>メニュー</a:t>
                      </a:r>
                      <a:r>
                        <a:rPr lang="ja-JP" altLang="en-US" sz="900" kern="100" dirty="0" smtClean="0">
                          <a:effectLst/>
                        </a:rPr>
                        <a:t>グループ</a:t>
                      </a:r>
                      <a:endParaRPr lang="ja-JP" sz="9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extLst>
                  <a:ext uri="{0D108BD9-81ED-4DB2-BD59-A6C34878D82A}">
                    <a16:rowId xmlns:a16="http://schemas.microsoft.com/office/drawing/2014/main" val="10000"/>
                  </a:ext>
                </a:extLst>
              </a:tr>
              <a:tr h="106888">
                <a:tc rowSpan="5">
                  <a:txBody>
                    <a:bodyPr/>
                    <a:lstStyle/>
                    <a:p>
                      <a:pPr algn="l">
                        <a:spcAft>
                          <a:spcPts val="0"/>
                        </a:spcAft>
                      </a:pPr>
                      <a:r>
                        <a:rPr lang="en-US" altLang="ja-JP" sz="900" kern="100" dirty="0" smtClean="0">
                          <a:effectLst/>
                        </a:rPr>
                        <a:t>ITA</a:t>
                      </a:r>
                      <a:r>
                        <a:rPr lang="ja-JP" sz="900" kern="100" dirty="0" smtClean="0">
                          <a:effectLst/>
                        </a:rPr>
                        <a:t>本体</a:t>
                      </a:r>
                      <a:endParaRPr lang="ja-JP" sz="9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l">
                        <a:spcAft>
                          <a:spcPts val="0"/>
                        </a:spcAft>
                      </a:pPr>
                      <a:r>
                        <a:rPr lang="ja-JP" sz="900" kern="100" dirty="0">
                          <a:effectLst/>
                        </a:rPr>
                        <a:t>管理コンソール</a:t>
                      </a:r>
                      <a:endParaRPr lang="ja-JP" sz="9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CBCDD3"/>
                    </a:solidFill>
                  </a:tcPr>
                </a:tc>
                <a:extLst>
                  <a:ext uri="{0D108BD9-81ED-4DB2-BD59-A6C34878D82A}">
                    <a16:rowId xmlns:a16="http://schemas.microsoft.com/office/drawing/2014/main" val="10001"/>
                  </a:ext>
                </a:extLst>
              </a:tr>
              <a:tr h="113748">
                <a:tc vMerge="1">
                  <a:txBody>
                    <a:bodyPr/>
                    <a:lstStyle/>
                    <a:p>
                      <a:endParaRPr kumimoji="1" lang="ja-JP" altLang="en-US"/>
                    </a:p>
                  </a:txBody>
                  <a:tcPr/>
                </a:tc>
                <a:tc>
                  <a:txBody>
                    <a:bodyPr/>
                    <a:lstStyle/>
                    <a:p>
                      <a:pPr algn="l">
                        <a:spcAft>
                          <a:spcPts val="0"/>
                        </a:spcAft>
                      </a:pPr>
                      <a:r>
                        <a:rPr lang="ja-JP" sz="900" kern="100" dirty="0">
                          <a:effectLst/>
                        </a:rPr>
                        <a:t>基本</a:t>
                      </a:r>
                      <a:r>
                        <a:rPr lang="ja-JP" sz="900" kern="100" dirty="0" smtClean="0">
                          <a:effectLst/>
                        </a:rPr>
                        <a:t>コンソール</a:t>
                      </a:r>
                      <a:endParaRPr lang="ja-JP" sz="9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E7E8EA"/>
                    </a:solidFill>
                  </a:tcPr>
                </a:tc>
                <a:extLst>
                  <a:ext uri="{0D108BD9-81ED-4DB2-BD59-A6C34878D82A}">
                    <a16:rowId xmlns:a16="http://schemas.microsoft.com/office/drawing/2014/main" val="10002"/>
                  </a:ext>
                </a:extLst>
              </a:tr>
              <a:tr h="48598">
                <a:tc vMerge="1">
                  <a:txBody>
                    <a:bodyPr/>
                    <a:lstStyle/>
                    <a:p>
                      <a:pPr algn="l">
                        <a:spcAft>
                          <a:spcPts val="0"/>
                        </a:spcAft>
                      </a:pP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marL="0" algn="l" defTabSz="914400" rtl="0" eaLnBrk="1" latinLnBrk="0" hangingPunct="1">
                        <a:spcAft>
                          <a:spcPts val="0"/>
                        </a:spcAft>
                      </a:pPr>
                      <a:r>
                        <a:rPr kumimoji="1" lang="ja-JP" altLang="en-US" sz="900" kern="100" dirty="0" smtClean="0">
                          <a:solidFill>
                            <a:schemeClr val="dk1"/>
                          </a:solidFill>
                          <a:effectLst/>
                          <a:latin typeface="+mn-lt"/>
                          <a:ea typeface="+mn-ea"/>
                          <a:cs typeface="+mn-cs"/>
                        </a:rPr>
                        <a:t>エクスポート</a:t>
                      </a:r>
                      <a:r>
                        <a:rPr kumimoji="1" lang="en-US" altLang="ja-JP" sz="900" kern="100" dirty="0" smtClean="0">
                          <a:solidFill>
                            <a:schemeClr val="dk1"/>
                          </a:solidFill>
                          <a:effectLst/>
                          <a:latin typeface="+mn-lt"/>
                          <a:ea typeface="+mn-ea"/>
                          <a:cs typeface="+mn-cs"/>
                        </a:rPr>
                        <a:t>/</a:t>
                      </a:r>
                      <a:r>
                        <a:rPr kumimoji="1" lang="ja-JP" altLang="en-US" sz="900" kern="100" dirty="0" smtClean="0">
                          <a:solidFill>
                            <a:schemeClr val="dk1"/>
                          </a:solidFill>
                          <a:effectLst/>
                          <a:latin typeface="+mn-lt"/>
                          <a:ea typeface="+mn-ea"/>
                          <a:cs typeface="+mn-cs"/>
                        </a:rPr>
                        <a:t>インポート</a:t>
                      </a:r>
                      <a:endParaRPr kumimoji="1" lang="ja-JP" altLang="ja-JP" sz="900" kern="100" dirty="0">
                        <a:solidFill>
                          <a:schemeClr val="dk1"/>
                        </a:solidFill>
                        <a:effectLst/>
                        <a:latin typeface="+mn-lt"/>
                        <a:ea typeface="+mn-ea"/>
                        <a:cs typeface="+mn-cs"/>
                      </a:endParaRPr>
                    </a:p>
                  </a:txBody>
                  <a:tcPr marL="68580" marR="68580" marT="0" marB="0" anchor="ctr">
                    <a:solidFill>
                      <a:srgbClr val="CBCDD3"/>
                    </a:solidFill>
                  </a:tcPr>
                </a:tc>
                <a:extLst>
                  <a:ext uri="{0D108BD9-81ED-4DB2-BD59-A6C34878D82A}">
                    <a16:rowId xmlns:a16="http://schemas.microsoft.com/office/drawing/2014/main" val="2197021021"/>
                  </a:ext>
                </a:extLst>
              </a:tr>
              <a:tr h="55458">
                <a:tc vMerge="1">
                  <a:txBody>
                    <a:bodyPr/>
                    <a:lstStyle/>
                    <a:p>
                      <a:pPr algn="l">
                        <a:spcAft>
                          <a:spcPts val="0"/>
                        </a:spcAft>
                      </a:pP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marL="0" algn="l" defTabSz="914400" rtl="0" eaLnBrk="1" latinLnBrk="0" hangingPunct="1">
                        <a:spcAft>
                          <a:spcPts val="0"/>
                        </a:spcAft>
                      </a:pPr>
                      <a:r>
                        <a:rPr kumimoji="1" lang="en-US" altLang="ja-JP" sz="900" kern="100" dirty="0" smtClean="0">
                          <a:solidFill>
                            <a:schemeClr val="dk1"/>
                          </a:solidFill>
                          <a:effectLst/>
                          <a:latin typeface="+mn-lt"/>
                          <a:ea typeface="+mn-ea"/>
                          <a:cs typeface="+mn-cs"/>
                        </a:rPr>
                        <a:t>Symphony</a:t>
                      </a:r>
                      <a:endParaRPr kumimoji="1" lang="ja-JP" altLang="ja-JP" sz="900" kern="100" dirty="0">
                        <a:solidFill>
                          <a:schemeClr val="dk1"/>
                        </a:solidFill>
                        <a:effectLst/>
                        <a:latin typeface="+mn-lt"/>
                        <a:ea typeface="+mn-ea"/>
                        <a:cs typeface="+mn-cs"/>
                      </a:endParaRPr>
                    </a:p>
                  </a:txBody>
                  <a:tcPr marL="68580" marR="68580" marT="0" marB="0" anchor="ctr">
                    <a:solidFill>
                      <a:srgbClr val="E7E8EA"/>
                    </a:solidFill>
                  </a:tcPr>
                </a:tc>
                <a:extLst>
                  <a:ext uri="{0D108BD9-81ED-4DB2-BD59-A6C34878D82A}">
                    <a16:rowId xmlns:a16="http://schemas.microsoft.com/office/drawing/2014/main" val="2638595390"/>
                  </a:ext>
                </a:extLst>
              </a:tr>
              <a:tr h="0">
                <a:tc vMerge="1">
                  <a:txBody>
                    <a:bodyPr/>
                    <a:lstStyle/>
                    <a:p>
                      <a:pPr algn="l">
                        <a:spcAft>
                          <a:spcPts val="0"/>
                        </a:spcAft>
                      </a:pP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marL="0" algn="l" defTabSz="914400" rtl="0" eaLnBrk="1" latinLnBrk="0" hangingPunct="1">
                        <a:spcAft>
                          <a:spcPts val="0"/>
                        </a:spcAft>
                      </a:pPr>
                      <a:r>
                        <a:rPr kumimoji="1" lang="en-US" altLang="ja-JP" sz="900" kern="100" dirty="0" smtClean="0">
                          <a:solidFill>
                            <a:schemeClr val="dk1"/>
                          </a:solidFill>
                          <a:effectLst/>
                          <a:latin typeface="+mn-lt"/>
                          <a:ea typeface="+mn-ea"/>
                          <a:cs typeface="+mn-cs"/>
                        </a:rPr>
                        <a:t>Conductor</a:t>
                      </a:r>
                      <a:endParaRPr kumimoji="1" lang="ja-JP" altLang="ja-JP" sz="900" kern="100" dirty="0">
                        <a:solidFill>
                          <a:schemeClr val="dk1"/>
                        </a:solidFill>
                        <a:effectLst/>
                        <a:latin typeface="+mn-lt"/>
                        <a:ea typeface="+mn-ea"/>
                        <a:cs typeface="+mn-cs"/>
                      </a:endParaRPr>
                    </a:p>
                  </a:txBody>
                  <a:tcPr marL="68580" marR="68580" marT="0" marB="0" anchor="ctr">
                    <a:solidFill>
                      <a:srgbClr val="CBCDD3"/>
                    </a:solidFill>
                  </a:tcPr>
                </a:tc>
                <a:extLst>
                  <a:ext uri="{0D108BD9-81ED-4DB2-BD59-A6C34878D82A}">
                    <a16:rowId xmlns:a16="http://schemas.microsoft.com/office/drawing/2014/main" val="1028971540"/>
                  </a:ext>
                </a:extLst>
              </a:tr>
              <a:tr h="0">
                <a:tc rowSpan="2">
                  <a:txBody>
                    <a:bodyPr/>
                    <a:lstStyle/>
                    <a:p>
                      <a:pPr algn="l">
                        <a:spcAft>
                          <a:spcPts val="0"/>
                        </a:spcAft>
                      </a:pPr>
                      <a:r>
                        <a:rPr lang="ja-JP" altLang="en-US" sz="900" kern="100" dirty="0" smtClean="0">
                          <a:effectLst/>
                        </a:rPr>
                        <a:t>メニュー</a:t>
                      </a:r>
                      <a:r>
                        <a:rPr lang="ja-JP" sz="900" kern="100" dirty="0" smtClean="0">
                          <a:effectLst/>
                        </a:rPr>
                        <a:t>作成</a:t>
                      </a:r>
                      <a:endParaRPr lang="ja-JP" sz="9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l">
                        <a:spcAft>
                          <a:spcPts val="0"/>
                        </a:spcAft>
                      </a:pPr>
                      <a:r>
                        <a:rPr lang="ja-JP" altLang="en-US" sz="900" kern="100" dirty="0" smtClean="0">
                          <a:effectLst/>
                        </a:rPr>
                        <a:t>メニュー</a:t>
                      </a:r>
                      <a:r>
                        <a:rPr lang="ja-JP" sz="900" kern="100" dirty="0" smtClean="0">
                          <a:effectLst/>
                        </a:rPr>
                        <a:t>作成</a:t>
                      </a:r>
                      <a:endParaRPr lang="ja-JP" sz="9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E7E8EA"/>
                    </a:solidFill>
                  </a:tcPr>
                </a:tc>
                <a:extLst>
                  <a:ext uri="{0D108BD9-81ED-4DB2-BD59-A6C34878D82A}">
                    <a16:rowId xmlns:a16="http://schemas.microsoft.com/office/drawing/2014/main" val="10003"/>
                  </a:ext>
                </a:extLst>
              </a:tr>
              <a:tr h="0">
                <a:tc vMerge="1">
                  <a:txBody>
                    <a:bodyPr/>
                    <a:lstStyle/>
                    <a:p>
                      <a:pPr algn="l">
                        <a:spcAft>
                          <a:spcPts val="0"/>
                        </a:spcAft>
                      </a:pP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l">
                        <a:spcAft>
                          <a:spcPts val="0"/>
                        </a:spcAft>
                      </a:pPr>
                      <a:r>
                        <a:rPr lang="ja-JP" altLang="en-US" sz="900" kern="100" dirty="0" smtClean="0">
                          <a:effectLst/>
                        </a:rPr>
                        <a:t>比較</a:t>
                      </a:r>
                      <a:endParaRPr lang="ja-JP" sz="9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E7E8EA"/>
                    </a:solidFill>
                  </a:tcPr>
                </a:tc>
                <a:extLst>
                  <a:ext uri="{0D108BD9-81ED-4DB2-BD59-A6C34878D82A}">
                    <a16:rowId xmlns:a16="http://schemas.microsoft.com/office/drawing/2014/main" val="814075935"/>
                  </a:ext>
                </a:extLst>
              </a:tr>
              <a:tr h="0">
                <a:tc>
                  <a:txBody>
                    <a:bodyPr/>
                    <a:lstStyle/>
                    <a:p>
                      <a:pPr algn="l">
                        <a:spcAft>
                          <a:spcPts val="0"/>
                        </a:spcAft>
                      </a:pPr>
                      <a:r>
                        <a:rPr lang="ja-JP" altLang="en-US" sz="900" kern="100" dirty="0" smtClean="0">
                          <a:effectLst/>
                          <a:latin typeface="メイリオ" panose="020B0604030504040204" pitchFamily="50" charset="-128"/>
                          <a:ea typeface="メイリオ" panose="020B0604030504040204" pitchFamily="50" charset="-128"/>
                          <a:cs typeface="Times New Roman" panose="02020603050405020304" pitchFamily="18" charset="0"/>
                        </a:rPr>
                        <a:t>ホストグループ</a:t>
                      </a:r>
                      <a:endParaRPr lang="ja-JP" sz="900" kern="100" dirty="0">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68580" marR="68580" marT="0" marB="0" anchor="ctr">
                    <a:solidFill>
                      <a:srgbClr val="002B62"/>
                    </a:solidFill>
                  </a:tcPr>
                </a:tc>
                <a:tc>
                  <a:txBody>
                    <a:bodyPr/>
                    <a:lstStyle/>
                    <a:p>
                      <a:pPr algn="l">
                        <a:spcAft>
                          <a:spcPts val="0"/>
                        </a:spcAft>
                      </a:pPr>
                      <a:r>
                        <a:rPr lang="ja-JP" altLang="en-US" sz="900" kern="100" dirty="0" smtClean="0">
                          <a:effectLst/>
                          <a:latin typeface="メイリオ" panose="020B0604030504040204" pitchFamily="50" charset="-128"/>
                          <a:ea typeface="メイリオ" panose="020B0604030504040204" pitchFamily="50" charset="-128"/>
                          <a:cs typeface="Times New Roman" panose="02020603050405020304" pitchFamily="18" charset="0"/>
                        </a:rPr>
                        <a:t>ホストグループ管理</a:t>
                      </a:r>
                      <a:endParaRPr lang="ja-JP" sz="900" kern="100" dirty="0">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68580" marR="68580" marT="0" marB="0" anchor="ctr">
                    <a:solidFill>
                      <a:srgbClr val="CBCDD3"/>
                    </a:solidFill>
                  </a:tcPr>
                </a:tc>
                <a:extLst>
                  <a:ext uri="{0D108BD9-81ED-4DB2-BD59-A6C34878D82A}">
                    <a16:rowId xmlns:a16="http://schemas.microsoft.com/office/drawing/2014/main" val="1603738297"/>
                  </a:ext>
                </a:extLst>
              </a:tr>
              <a:tr h="0">
                <a:tc rowSpan="4">
                  <a:txBody>
                    <a:bodyPr/>
                    <a:lstStyle/>
                    <a:p>
                      <a:pPr algn="l">
                        <a:spcAft>
                          <a:spcPts val="0"/>
                        </a:spcAft>
                      </a:pPr>
                      <a:r>
                        <a:rPr lang="en-US" sz="900" kern="100" dirty="0">
                          <a:effectLst/>
                        </a:rPr>
                        <a:t>Ansible </a:t>
                      </a:r>
                      <a:r>
                        <a:rPr lang="ja-JP" sz="900" kern="100" dirty="0">
                          <a:effectLst/>
                        </a:rPr>
                        <a:t>ドライバー</a:t>
                      </a:r>
                      <a:endParaRPr lang="ja-JP" sz="9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l">
                        <a:spcAft>
                          <a:spcPts val="0"/>
                        </a:spcAft>
                      </a:pPr>
                      <a:r>
                        <a:rPr lang="en-US" sz="900" kern="100" dirty="0">
                          <a:effectLst/>
                        </a:rPr>
                        <a:t>Ansible</a:t>
                      </a:r>
                      <a:r>
                        <a:rPr lang="ja-JP" sz="900" kern="100" dirty="0">
                          <a:effectLst/>
                        </a:rPr>
                        <a:t>共通</a:t>
                      </a:r>
                      <a:endParaRPr lang="ja-JP" sz="9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E7E8EA"/>
                    </a:solidFill>
                  </a:tcPr>
                </a:tc>
                <a:extLst>
                  <a:ext uri="{0D108BD9-81ED-4DB2-BD59-A6C34878D82A}">
                    <a16:rowId xmlns:a16="http://schemas.microsoft.com/office/drawing/2014/main" val="10005"/>
                  </a:ext>
                </a:extLst>
              </a:tr>
              <a:tr h="0">
                <a:tc vMerge="1">
                  <a:txBody>
                    <a:bodyPr/>
                    <a:lstStyle/>
                    <a:p>
                      <a:endParaRPr kumimoji="1" lang="ja-JP" altLang="en-US"/>
                    </a:p>
                  </a:txBody>
                  <a:tcPr/>
                </a:tc>
                <a:tc>
                  <a:txBody>
                    <a:bodyPr/>
                    <a:lstStyle/>
                    <a:p>
                      <a:pPr algn="l">
                        <a:spcAft>
                          <a:spcPts val="0"/>
                        </a:spcAft>
                      </a:pPr>
                      <a:r>
                        <a:rPr lang="en-US" sz="900" kern="100" dirty="0">
                          <a:effectLst/>
                        </a:rPr>
                        <a:t>Ansible-Legacy</a:t>
                      </a:r>
                      <a:endParaRPr lang="ja-JP" sz="9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CBCDD3"/>
                    </a:solidFill>
                  </a:tcPr>
                </a:tc>
                <a:extLst>
                  <a:ext uri="{0D108BD9-81ED-4DB2-BD59-A6C34878D82A}">
                    <a16:rowId xmlns:a16="http://schemas.microsoft.com/office/drawing/2014/main" val="10006"/>
                  </a:ext>
                </a:extLst>
              </a:tr>
              <a:tr h="31468">
                <a:tc vMerge="1">
                  <a:txBody>
                    <a:bodyPr/>
                    <a:lstStyle/>
                    <a:p>
                      <a:endParaRPr kumimoji="1" lang="ja-JP" altLang="en-US"/>
                    </a:p>
                  </a:txBody>
                  <a:tcPr/>
                </a:tc>
                <a:tc>
                  <a:txBody>
                    <a:bodyPr/>
                    <a:lstStyle/>
                    <a:p>
                      <a:pPr algn="l">
                        <a:spcAft>
                          <a:spcPts val="0"/>
                        </a:spcAft>
                      </a:pPr>
                      <a:r>
                        <a:rPr lang="en-US" sz="900" kern="100" dirty="0">
                          <a:effectLst/>
                        </a:rPr>
                        <a:t>Ansible-Pioneer</a:t>
                      </a:r>
                      <a:endParaRPr lang="ja-JP" sz="9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E7E8EA"/>
                    </a:solidFill>
                  </a:tcPr>
                </a:tc>
                <a:extLst>
                  <a:ext uri="{0D108BD9-81ED-4DB2-BD59-A6C34878D82A}">
                    <a16:rowId xmlns:a16="http://schemas.microsoft.com/office/drawing/2014/main" val="10007"/>
                  </a:ext>
                </a:extLst>
              </a:tr>
              <a:tr h="38328">
                <a:tc vMerge="1">
                  <a:txBody>
                    <a:bodyPr/>
                    <a:lstStyle/>
                    <a:p>
                      <a:endParaRPr kumimoji="1" lang="ja-JP" altLang="en-US"/>
                    </a:p>
                  </a:txBody>
                  <a:tcPr/>
                </a:tc>
                <a:tc>
                  <a:txBody>
                    <a:bodyPr/>
                    <a:lstStyle/>
                    <a:p>
                      <a:pPr algn="l">
                        <a:spcAft>
                          <a:spcPts val="0"/>
                        </a:spcAft>
                      </a:pPr>
                      <a:r>
                        <a:rPr lang="en-US" sz="900" kern="100" dirty="0">
                          <a:effectLst/>
                        </a:rPr>
                        <a:t>Ansible-LegacyRole</a:t>
                      </a:r>
                      <a:endParaRPr lang="ja-JP" sz="9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CBCDD3"/>
                    </a:solidFill>
                  </a:tcPr>
                </a:tc>
                <a:extLst>
                  <a:ext uri="{0D108BD9-81ED-4DB2-BD59-A6C34878D82A}">
                    <a16:rowId xmlns:a16="http://schemas.microsoft.com/office/drawing/2014/main" val="10008"/>
                  </a:ext>
                </a:extLst>
              </a:tr>
              <a:tr h="45188">
                <a:tc>
                  <a:txBody>
                    <a:bodyPr/>
                    <a:lstStyle/>
                    <a:p>
                      <a:pPr algn="l">
                        <a:spcAft>
                          <a:spcPts val="0"/>
                        </a:spcAft>
                      </a:pPr>
                      <a:r>
                        <a:rPr lang="en-US" altLang="ja-JP" sz="900" kern="100" dirty="0" smtClean="0">
                          <a:effectLst/>
                        </a:rPr>
                        <a:t>Terraform</a:t>
                      </a:r>
                      <a:r>
                        <a:rPr lang="ja-JP" altLang="en-US" sz="900" kern="100" dirty="0" smtClean="0">
                          <a:effectLst/>
                        </a:rPr>
                        <a:t> ドライバー</a:t>
                      </a:r>
                      <a:endParaRPr lang="ja-JP" sz="9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l">
                        <a:spcAft>
                          <a:spcPts val="0"/>
                        </a:spcAft>
                      </a:pPr>
                      <a:r>
                        <a:rPr lang="en-US" altLang="ja-JP" sz="900" kern="100" dirty="0" smtClean="0">
                          <a:effectLst/>
                        </a:rPr>
                        <a:t>Terraform</a:t>
                      </a:r>
                      <a:endParaRPr lang="ja-JP" sz="9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CBCDD3"/>
                    </a:solidFill>
                  </a:tcPr>
                </a:tc>
                <a:extLst>
                  <a:ext uri="{0D108BD9-81ED-4DB2-BD59-A6C34878D82A}">
                    <a16:rowId xmlns:a16="http://schemas.microsoft.com/office/drawing/2014/main" val="3846449212"/>
                  </a:ext>
                </a:extLst>
              </a:tr>
            </a:tbl>
          </a:graphicData>
        </a:graphic>
      </p:graphicFrame>
      <p:pic>
        <p:nvPicPr>
          <p:cNvPr id="4" name="図 3"/>
          <p:cNvPicPr>
            <a:picLocks noChangeAspect="1"/>
          </p:cNvPicPr>
          <p:nvPr/>
        </p:nvPicPr>
        <p:blipFill>
          <a:blip r:embed="rId2"/>
          <a:stretch>
            <a:fillRect/>
          </a:stretch>
        </p:blipFill>
        <p:spPr>
          <a:xfrm>
            <a:off x="1187530" y="1556740"/>
            <a:ext cx="6298666" cy="2397430"/>
          </a:xfrm>
          <a:prstGeom prst="rect">
            <a:avLst/>
          </a:prstGeom>
        </p:spPr>
      </p:pic>
    </p:spTree>
    <p:extLst>
      <p:ext uri="{BB962C8B-B14F-4D97-AF65-F5344CB8AC3E}">
        <p14:creationId xmlns:p14="http://schemas.microsoft.com/office/powerpoint/2010/main" val="8108592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4.4</a:t>
            </a:r>
            <a:r>
              <a:rPr lang="ja-JP" altLang="en-US" dirty="0"/>
              <a:t>　</a:t>
            </a:r>
            <a:r>
              <a:rPr lang="ja-JP" altLang="en-US" dirty="0" smtClean="0"/>
              <a:t>動作確認（</a:t>
            </a:r>
            <a:r>
              <a:rPr lang="en-US" altLang="ja-JP" dirty="0" smtClean="0"/>
              <a:t>4/4</a:t>
            </a:r>
            <a:r>
              <a:rPr lang="ja-JP" altLang="en-US" dirty="0" smtClean="0"/>
              <a:t>）</a:t>
            </a:r>
            <a:endParaRPr kumimoji="1" lang="ja-JP" altLang="en-US" dirty="0"/>
          </a:p>
        </p:txBody>
      </p:sp>
      <p:sp>
        <p:nvSpPr>
          <p:cNvPr id="3" name="コンテンツ プレースホルダー 2"/>
          <p:cNvSpPr>
            <a:spLocks noGrp="1"/>
          </p:cNvSpPr>
          <p:nvPr>
            <p:ph sz="quarter" idx="10"/>
          </p:nvPr>
        </p:nvSpPr>
        <p:spPr/>
        <p:txBody>
          <a:bodyPr>
            <a:normAutofit lnSpcReduction="10000"/>
          </a:bodyPr>
          <a:lstStyle/>
          <a:p>
            <a:r>
              <a:rPr lang="en-US" altLang="ja-JP" dirty="0" smtClean="0"/>
              <a:t>HTTPS</a:t>
            </a:r>
            <a:r>
              <a:rPr lang="ja-JP" altLang="en-US" dirty="0" smtClean="0"/>
              <a:t>でアクセスするための準備作業</a:t>
            </a:r>
            <a:endParaRPr lang="en-US" altLang="ja-JP" dirty="0" smtClean="0"/>
          </a:p>
          <a:p>
            <a:pPr marL="180000" lvl="1" indent="0">
              <a:buNone/>
            </a:pPr>
            <a:endParaRPr lang="en-US" altLang="ja-JP" dirty="0"/>
          </a:p>
          <a:p>
            <a:pPr lvl="1"/>
            <a:r>
              <a:rPr lang="ja-JP" altLang="en-US" dirty="0" smtClean="0"/>
              <a:t>アンサーファイルの「</a:t>
            </a:r>
            <a:r>
              <a:rPr lang="en-US" altLang="ja-JP" dirty="0" err="1" smtClean="0"/>
              <a:t>ita_domain</a:t>
            </a:r>
            <a:r>
              <a:rPr lang="ja-JP" altLang="en-US" dirty="0" smtClean="0"/>
              <a:t>」に設定したホスト名をご使用の環境の</a:t>
            </a:r>
            <a:r>
              <a:rPr lang="en-US" altLang="ja-JP" dirty="0" smtClean="0"/>
              <a:t>DNS</a:t>
            </a:r>
            <a:r>
              <a:rPr lang="ja-JP" altLang="en-US" dirty="0" smtClean="0"/>
              <a:t>サーバまたは操作端末の</a:t>
            </a:r>
            <a:r>
              <a:rPr lang="en-US" altLang="ja-JP" dirty="0" smtClean="0"/>
              <a:t>hosts</a:t>
            </a:r>
            <a:r>
              <a:rPr lang="ja-JP" altLang="en-US" dirty="0" err="1" smtClean="0"/>
              <a:t>に登</a:t>
            </a:r>
            <a:r>
              <a:rPr lang="ja-JP" altLang="en-US" dirty="0" smtClean="0"/>
              <a:t>録してください。</a:t>
            </a:r>
            <a:endParaRPr lang="ja-JP" altLang="en-US" dirty="0"/>
          </a:p>
          <a:p>
            <a:pPr lvl="1"/>
            <a:r>
              <a:rPr lang="ja-JP" altLang="ja-JP" dirty="0"/>
              <a:t>操作端末（</a:t>
            </a:r>
            <a:r>
              <a:rPr lang="en-US" altLang="ja-JP" dirty="0"/>
              <a:t>Windows</a:t>
            </a:r>
            <a:r>
              <a:rPr lang="ja-JP" altLang="ja-JP" dirty="0"/>
              <a:t>）</a:t>
            </a:r>
            <a:r>
              <a:rPr lang="ja-JP" altLang="en-US" dirty="0"/>
              <a:t>への</a:t>
            </a:r>
            <a:r>
              <a:rPr lang="ja-JP" altLang="ja-JP" dirty="0"/>
              <a:t>証明書インポート</a:t>
            </a:r>
            <a:r>
              <a:rPr lang="ja-JP" altLang="en-US" dirty="0"/>
              <a:t>を行います。</a:t>
            </a:r>
            <a:r>
              <a:rPr lang="en-US" altLang="ja-JP" dirty="0"/>
              <a:t/>
            </a:r>
            <a:br>
              <a:rPr lang="en-US" altLang="ja-JP" dirty="0"/>
            </a:br>
            <a:r>
              <a:rPr lang="ja-JP" altLang="en-US" dirty="0" smtClean="0"/>
              <a:t>ユーザ指定のサーバ証明書を使用して</a:t>
            </a:r>
            <a:r>
              <a:rPr lang="ja-JP" altLang="en-US" dirty="0"/>
              <a:t>ない</a:t>
            </a:r>
            <a:r>
              <a:rPr lang="ja-JP" altLang="en-US" dirty="0" smtClean="0"/>
              <a:t>場合、サーバ</a:t>
            </a:r>
            <a:r>
              <a:rPr lang="ja-JP" altLang="ja-JP" dirty="0"/>
              <a:t>証明書は</a:t>
            </a:r>
            <a:r>
              <a:rPr lang="en-US" altLang="ja-JP" dirty="0"/>
              <a:t>ITA</a:t>
            </a:r>
            <a:r>
              <a:rPr lang="ja-JP" altLang="ja-JP" dirty="0"/>
              <a:t>インストールパッケージの以下のパスに格納されています</a:t>
            </a:r>
            <a:r>
              <a:rPr lang="ja-JP" altLang="ja-JP" dirty="0" smtClean="0"/>
              <a:t>。</a:t>
            </a:r>
            <a:endParaRPr lang="en-US" altLang="ja-JP" dirty="0" smtClean="0"/>
          </a:p>
          <a:p>
            <a:pPr marL="180000" lvl="1" indent="0">
              <a:buNone/>
            </a:pPr>
            <a:endParaRPr lang="en-US" altLang="ja-JP" sz="1400" dirty="0"/>
          </a:p>
          <a:p>
            <a:pPr lvl="1"/>
            <a:endParaRPr lang="en-US" altLang="ja-JP" sz="1400" dirty="0" smtClean="0"/>
          </a:p>
          <a:p>
            <a:pPr lvl="1"/>
            <a:endParaRPr lang="en-US" altLang="ja-JP" sz="1400" dirty="0"/>
          </a:p>
          <a:p>
            <a:pPr lvl="1"/>
            <a:endParaRPr lang="en-US" altLang="ja-JP" sz="1400" dirty="0" smtClean="0"/>
          </a:p>
          <a:p>
            <a:pPr lvl="1"/>
            <a:endParaRPr lang="en-US" altLang="ja-JP" sz="1400" dirty="0" smtClean="0"/>
          </a:p>
          <a:p>
            <a:pPr lvl="1"/>
            <a:r>
              <a:rPr lang="en-US" altLang="ja-JP" dirty="0"/>
              <a:t>Web</a:t>
            </a:r>
            <a:r>
              <a:rPr lang="ja-JP" altLang="ja-JP" dirty="0"/>
              <a:t>ブラウザに証明書のインポートをしてください</a:t>
            </a:r>
            <a:r>
              <a:rPr lang="ja-JP" altLang="ja-JP" dirty="0" smtClean="0"/>
              <a:t>。</a:t>
            </a:r>
            <a:endParaRPr lang="en-US" altLang="ja-JP" dirty="0" smtClean="0"/>
          </a:p>
          <a:p>
            <a:pPr lvl="1"/>
            <a:endParaRPr lang="en-US" altLang="ja-JP" dirty="0"/>
          </a:p>
          <a:p>
            <a:pPr lvl="0"/>
            <a:r>
              <a:rPr lang="en-US" altLang="ja-JP" dirty="0"/>
              <a:t>HTTPS</a:t>
            </a:r>
            <a:r>
              <a:rPr lang="ja-JP" altLang="en-US" dirty="0" err="1"/>
              <a:t>での</a:t>
            </a:r>
            <a:r>
              <a:rPr lang="en-US" altLang="ja-JP" dirty="0"/>
              <a:t>URL</a:t>
            </a:r>
            <a:r>
              <a:rPr lang="ja-JP" altLang="en-US" dirty="0"/>
              <a:t>接続</a:t>
            </a:r>
            <a:endParaRPr lang="en-US" altLang="ja-JP" dirty="0"/>
          </a:p>
          <a:p>
            <a:pPr lvl="1"/>
            <a:r>
              <a:rPr lang="ja-JP" altLang="en-US" dirty="0"/>
              <a:t>以下の</a:t>
            </a:r>
            <a:r>
              <a:rPr lang="en-US" altLang="ja-JP" dirty="0"/>
              <a:t>URL</a:t>
            </a:r>
            <a:r>
              <a:rPr lang="ja-JP" altLang="en-US" dirty="0"/>
              <a:t>より、ログイン画面にアクセスしてください。</a:t>
            </a:r>
            <a:endParaRPr lang="en-US" altLang="ja-JP" dirty="0"/>
          </a:p>
          <a:p>
            <a:pPr lvl="1"/>
            <a:r>
              <a:rPr lang="en-US" altLang="ja-JP" dirty="0"/>
              <a:t>URL</a:t>
            </a:r>
            <a:r>
              <a:rPr lang="ja-JP" altLang="ja-JP" dirty="0"/>
              <a:t>：</a:t>
            </a:r>
            <a:r>
              <a:rPr lang="en-US" altLang="ja-JP" b="1" u="sng" dirty="0">
                <a:solidFill>
                  <a:srgbClr val="FF0000"/>
                </a:solidFill>
              </a:rPr>
              <a:t>https://[</a:t>
            </a:r>
            <a:r>
              <a:rPr lang="ja-JP" altLang="en-US" b="1" u="sng" dirty="0">
                <a:solidFill>
                  <a:srgbClr val="FF0000"/>
                </a:solidFill>
              </a:rPr>
              <a:t>アンサーファイルの</a:t>
            </a:r>
            <a:r>
              <a:rPr lang="en-US" altLang="ja-JP" b="1" u="sng" dirty="0" err="1">
                <a:solidFill>
                  <a:srgbClr val="FF0000"/>
                </a:solidFill>
              </a:rPr>
              <a:t>ita_domain</a:t>
            </a:r>
            <a:r>
              <a:rPr lang="ja-JP" altLang="en-US" b="1" u="sng" dirty="0">
                <a:solidFill>
                  <a:srgbClr val="FF0000"/>
                </a:solidFill>
              </a:rPr>
              <a:t>に入力したホスト名</a:t>
            </a:r>
            <a:r>
              <a:rPr lang="en-US" altLang="ja-JP" b="1" u="sng" dirty="0">
                <a:solidFill>
                  <a:srgbClr val="FF0000"/>
                </a:solidFill>
              </a:rPr>
              <a:t>]</a:t>
            </a:r>
          </a:p>
          <a:p>
            <a:pPr marL="180000" lvl="1" indent="0">
              <a:buNone/>
            </a:pPr>
            <a:r>
              <a:rPr lang="ja-JP" altLang="en-US" b="1" dirty="0">
                <a:solidFill>
                  <a:srgbClr val="FF0000"/>
                </a:solidFill>
              </a:rPr>
              <a:t>　</a:t>
            </a:r>
            <a:r>
              <a:rPr lang="en-US" altLang="ja-JP" sz="1500" dirty="0"/>
              <a:t>※</a:t>
            </a:r>
            <a:r>
              <a:rPr lang="ja-JP" altLang="en-US" sz="1500" dirty="0"/>
              <a:t>ドメイン名の代わりに、サーバーの</a:t>
            </a:r>
            <a:r>
              <a:rPr lang="en-US" altLang="ja-JP" sz="1500" dirty="0"/>
              <a:t>IP</a:t>
            </a:r>
            <a:r>
              <a:rPr lang="ja-JP" altLang="en-US" sz="1500" dirty="0"/>
              <a:t>アドレスでアクセスすることも可能です。</a:t>
            </a:r>
            <a:endParaRPr lang="en-US" altLang="ja-JP" sz="1500" dirty="0"/>
          </a:p>
          <a:p>
            <a:pPr marL="180000" lvl="1" indent="0">
              <a:buNone/>
            </a:pPr>
            <a:endParaRPr lang="en-US" altLang="ja-JP" b="1" u="sng" dirty="0">
              <a:solidFill>
                <a:srgbClr val="FF0000"/>
              </a:solidFill>
            </a:endParaRPr>
          </a:p>
          <a:p>
            <a:pPr marL="180000" lvl="1" indent="0">
              <a:buNone/>
            </a:pPr>
            <a:r>
              <a:rPr lang="ja-JP" altLang="en-US" dirty="0"/>
              <a:t>接続後は</a:t>
            </a:r>
            <a:r>
              <a:rPr lang="en-US" altLang="ja-JP" dirty="0"/>
              <a:t>HTTP</a:t>
            </a:r>
            <a:r>
              <a:rPr lang="ja-JP" altLang="en-US" dirty="0"/>
              <a:t>の場合と同様となります。</a:t>
            </a:r>
            <a:endParaRPr lang="en-US" altLang="ja-JP" dirty="0"/>
          </a:p>
          <a:p>
            <a:pPr lvl="1"/>
            <a:endParaRPr lang="ja-JP" altLang="ja-JP" dirty="0"/>
          </a:p>
          <a:p>
            <a:pPr lvl="1"/>
            <a:endParaRPr lang="en-US" altLang="ja-JP" dirty="0"/>
          </a:p>
          <a:p>
            <a:pPr lvl="1"/>
            <a:endParaRPr kumimoji="1" lang="ja-JP" altLang="en-US" dirty="0"/>
          </a:p>
        </p:txBody>
      </p:sp>
      <p:graphicFrame>
        <p:nvGraphicFramePr>
          <p:cNvPr id="6" name="表 5"/>
          <p:cNvGraphicFramePr>
            <a:graphicFrameLocks noGrp="1"/>
          </p:cNvGraphicFramePr>
          <p:nvPr>
            <p:extLst>
              <p:ext uri="{D42A27DB-BD31-4B8C-83A1-F6EECF244321}">
                <p14:modId xmlns:p14="http://schemas.microsoft.com/office/powerpoint/2010/main" val="3441260493"/>
              </p:ext>
            </p:extLst>
          </p:nvPr>
        </p:nvGraphicFramePr>
        <p:xfrm>
          <a:off x="971500" y="2708900"/>
          <a:ext cx="6984970" cy="693485"/>
        </p:xfrm>
        <a:graphic>
          <a:graphicData uri="http://schemas.openxmlformats.org/drawingml/2006/table">
            <a:tbl>
              <a:tblPr firstRow="1" firstCol="1" bandRow="1">
                <a:tableStyleId>{5C22544A-7EE6-4342-B048-85BDC9FD1C3A}</a:tableStyleId>
              </a:tblPr>
              <a:tblGrid>
                <a:gridCol w="2448340">
                  <a:extLst>
                    <a:ext uri="{9D8B030D-6E8A-4147-A177-3AD203B41FA5}">
                      <a16:colId xmlns:a16="http://schemas.microsoft.com/office/drawing/2014/main" val="20001"/>
                    </a:ext>
                  </a:extLst>
                </a:gridCol>
                <a:gridCol w="4536630">
                  <a:extLst>
                    <a:ext uri="{9D8B030D-6E8A-4147-A177-3AD203B41FA5}">
                      <a16:colId xmlns:a16="http://schemas.microsoft.com/office/drawing/2014/main" val="20002"/>
                    </a:ext>
                  </a:extLst>
                </a:gridCol>
              </a:tblGrid>
              <a:tr h="305781">
                <a:tc>
                  <a:txBody>
                    <a:bodyPr/>
                    <a:lstStyle/>
                    <a:p>
                      <a:pPr algn="ctr">
                        <a:spcAft>
                          <a:spcPts val="0"/>
                        </a:spcAft>
                      </a:pPr>
                      <a:r>
                        <a:rPr lang="ja-JP" altLang="en-US" sz="1050" kern="100" dirty="0" smtClean="0">
                          <a:effectLst/>
                        </a:rPr>
                        <a:t>ディレクトリ</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ctr">
                        <a:spcAft>
                          <a:spcPts val="0"/>
                        </a:spcAft>
                      </a:pPr>
                      <a:r>
                        <a:rPr lang="ja-JP" sz="1050" kern="100" dirty="0">
                          <a:effectLst/>
                        </a:rPr>
                        <a:t>ファイル名</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extLst>
                  <a:ext uri="{0D108BD9-81ED-4DB2-BD59-A6C34878D82A}">
                    <a16:rowId xmlns:a16="http://schemas.microsoft.com/office/drawing/2014/main" val="10000"/>
                  </a:ext>
                </a:extLst>
              </a:tr>
              <a:tr h="387704">
                <a:tc>
                  <a:txBody>
                    <a:bodyPr/>
                    <a:lstStyle/>
                    <a:p>
                      <a:pPr algn="l" latinLnBrk="1">
                        <a:spcAft>
                          <a:spcPts val="0"/>
                        </a:spcAft>
                      </a:pPr>
                      <a:r>
                        <a:rPr lang="en-US" altLang="ja-JP" sz="1100" b="0" kern="100" dirty="0" smtClean="0">
                          <a:solidFill>
                            <a:schemeClr val="tx1"/>
                          </a:solidFill>
                          <a:effectLst/>
                          <a:latin typeface="+mn-ea"/>
                          <a:ea typeface="+mn-ea"/>
                          <a:cs typeface="Times New Roman" panose="02020603050405020304" pitchFamily="18" charset="0"/>
                        </a:rPr>
                        <a:t>/</a:t>
                      </a:r>
                      <a:r>
                        <a:rPr lang="en-US" altLang="ja-JP" sz="1100" b="0" kern="100" dirty="0" err="1" smtClean="0">
                          <a:solidFill>
                            <a:schemeClr val="tx1"/>
                          </a:solidFill>
                          <a:effectLst/>
                          <a:latin typeface="+mn-ea"/>
                          <a:ea typeface="+mn-ea"/>
                          <a:cs typeface="Times New Roman" panose="02020603050405020304" pitchFamily="18" charset="0"/>
                        </a:rPr>
                        <a:t>etc</a:t>
                      </a:r>
                      <a:r>
                        <a:rPr lang="en-US" altLang="ja-JP" sz="1100" b="0" kern="100" dirty="0" smtClean="0">
                          <a:solidFill>
                            <a:schemeClr val="tx1"/>
                          </a:solidFill>
                          <a:effectLst/>
                          <a:latin typeface="+mn-ea"/>
                          <a:ea typeface="+mn-ea"/>
                          <a:cs typeface="Times New Roman" panose="02020603050405020304" pitchFamily="18" charset="0"/>
                        </a:rPr>
                        <a:t>/</a:t>
                      </a:r>
                      <a:r>
                        <a:rPr lang="en-US" altLang="ja-JP" sz="1100" b="0" kern="100" dirty="0" err="1" smtClean="0">
                          <a:solidFill>
                            <a:schemeClr val="tx1"/>
                          </a:solidFill>
                          <a:effectLst/>
                          <a:latin typeface="+mn-ea"/>
                          <a:ea typeface="+mn-ea"/>
                          <a:cs typeface="Times New Roman" panose="02020603050405020304" pitchFamily="18" charset="0"/>
                        </a:rPr>
                        <a:t>pki</a:t>
                      </a:r>
                      <a:r>
                        <a:rPr lang="en-US" altLang="ja-JP" sz="1100" b="0" kern="100" dirty="0" smtClean="0">
                          <a:solidFill>
                            <a:schemeClr val="tx1"/>
                          </a:solidFill>
                          <a:effectLst/>
                          <a:latin typeface="+mn-ea"/>
                          <a:ea typeface="+mn-ea"/>
                          <a:cs typeface="Times New Roman" panose="02020603050405020304" pitchFamily="18" charset="0"/>
                        </a:rPr>
                        <a:t>/</a:t>
                      </a:r>
                      <a:r>
                        <a:rPr lang="en-US" altLang="ja-JP" sz="1100" b="0" kern="100" dirty="0" err="1" smtClean="0">
                          <a:solidFill>
                            <a:schemeClr val="tx1"/>
                          </a:solidFill>
                          <a:effectLst/>
                          <a:latin typeface="+mn-ea"/>
                          <a:ea typeface="+mn-ea"/>
                          <a:cs typeface="Times New Roman" panose="02020603050405020304" pitchFamily="18" charset="0"/>
                        </a:rPr>
                        <a:t>tls</a:t>
                      </a:r>
                      <a:r>
                        <a:rPr lang="en-US" altLang="ja-JP" sz="1100" b="0" kern="100" dirty="0" smtClean="0">
                          <a:solidFill>
                            <a:schemeClr val="tx1"/>
                          </a:solidFill>
                          <a:effectLst/>
                          <a:latin typeface="+mn-ea"/>
                          <a:ea typeface="+mn-ea"/>
                          <a:cs typeface="Times New Roman" panose="02020603050405020304" pitchFamily="18" charset="0"/>
                        </a:rPr>
                        <a:t>/certs</a:t>
                      </a:r>
                      <a:endParaRPr lang="ja-JP" sz="1100" b="0" kern="100" dirty="0">
                        <a:solidFill>
                          <a:schemeClr val="tx1"/>
                        </a:solidFill>
                        <a:effectLst/>
                        <a:latin typeface="+mn-ea"/>
                        <a:ea typeface="+mn-ea"/>
                        <a:cs typeface="Times New Roman" panose="02020603050405020304" pitchFamily="18" charset="0"/>
                      </a:endParaRPr>
                    </a:p>
                  </a:txBody>
                  <a:tcPr marL="68580" marR="68580" marT="0" marB="0" anchor="ctr">
                    <a:solidFill>
                      <a:srgbClr val="CBCDD3"/>
                    </a:solidFill>
                  </a:tcPr>
                </a:tc>
                <a:tc>
                  <a:txBody>
                    <a:bodyPr/>
                    <a:lstStyle/>
                    <a:p>
                      <a:pPr algn="l">
                        <a:spcAft>
                          <a:spcPts val="0"/>
                        </a:spcAft>
                      </a:pPr>
                      <a:r>
                        <a:rPr lang="en-US" altLang="ja-JP" sz="1100" kern="100" dirty="0" smtClean="0">
                          <a:effectLst/>
                          <a:latin typeface="+mn-ea"/>
                          <a:ea typeface="+mn-ea"/>
                          <a:cs typeface="Times New Roman" panose="02020603050405020304" pitchFamily="18" charset="0"/>
                        </a:rPr>
                        <a:t>[</a:t>
                      </a:r>
                      <a:r>
                        <a:rPr lang="ja-JP" altLang="en-US" sz="1100" kern="100" dirty="0" smtClean="0">
                          <a:effectLst/>
                          <a:latin typeface="+mn-ea"/>
                          <a:ea typeface="+mn-ea"/>
                          <a:cs typeface="Times New Roman" panose="02020603050405020304" pitchFamily="18" charset="0"/>
                        </a:rPr>
                        <a:t>アンサーファイルの</a:t>
                      </a:r>
                      <a:r>
                        <a:rPr lang="en-US" altLang="ja-JP" sz="1100" kern="100" dirty="0" err="1" smtClean="0">
                          <a:effectLst/>
                          <a:latin typeface="+mn-ea"/>
                          <a:ea typeface="+mn-ea"/>
                          <a:cs typeface="Times New Roman" panose="02020603050405020304" pitchFamily="18" charset="0"/>
                        </a:rPr>
                        <a:t>ita_domain</a:t>
                      </a:r>
                      <a:r>
                        <a:rPr lang="ja-JP" altLang="en-US" sz="1100" kern="100" dirty="0" smtClean="0">
                          <a:effectLst/>
                          <a:latin typeface="+mn-ea"/>
                          <a:ea typeface="+mn-ea"/>
                          <a:cs typeface="Times New Roman" panose="02020603050405020304" pitchFamily="18" charset="0"/>
                        </a:rPr>
                        <a:t>に設定したホスト名</a:t>
                      </a:r>
                      <a:r>
                        <a:rPr lang="en-US" altLang="ja-JP" sz="1100" kern="100" dirty="0" smtClean="0">
                          <a:effectLst/>
                          <a:latin typeface="+mn-ea"/>
                          <a:ea typeface="+mn-ea"/>
                          <a:cs typeface="Times New Roman" panose="02020603050405020304" pitchFamily="18" charset="0"/>
                        </a:rPr>
                        <a:t>].</a:t>
                      </a:r>
                      <a:r>
                        <a:rPr lang="en-US" altLang="ja-JP" sz="1100" kern="100" dirty="0" err="1" smtClean="0">
                          <a:effectLst/>
                          <a:latin typeface="+mn-ea"/>
                          <a:ea typeface="+mn-ea"/>
                          <a:cs typeface="Times New Roman" panose="02020603050405020304" pitchFamily="18" charset="0"/>
                        </a:rPr>
                        <a:t>crt</a:t>
                      </a:r>
                      <a:endParaRPr lang="ja-JP" sz="11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CBCDD3"/>
                    </a:solidFill>
                  </a:tcPr>
                </a:tc>
                <a:extLst>
                  <a:ext uri="{0D108BD9-81ED-4DB2-BD59-A6C34878D82A}">
                    <a16:rowId xmlns:a16="http://schemas.microsoft.com/office/drawing/2014/main" val="1772385271"/>
                  </a:ext>
                </a:extLst>
              </a:tr>
            </a:tbl>
          </a:graphicData>
        </a:graphic>
      </p:graphicFrame>
      <p:sp>
        <p:nvSpPr>
          <p:cNvPr id="4" name="テキスト ボックス 3"/>
          <p:cNvSpPr txBox="1"/>
          <p:nvPr/>
        </p:nvSpPr>
        <p:spPr>
          <a:xfrm>
            <a:off x="863485" y="3414117"/>
            <a:ext cx="7201000" cy="461665"/>
          </a:xfrm>
          <a:prstGeom prst="rect">
            <a:avLst/>
          </a:prstGeom>
          <a:noFill/>
        </p:spPr>
        <p:txBody>
          <a:bodyPr wrap="square" rtlCol="0">
            <a:spAutoFit/>
          </a:bodyPr>
          <a:lstStyle/>
          <a:p>
            <a:r>
              <a:rPr kumimoji="1" lang="en-US" altLang="ja-JP" sz="1200" dirty="0" smtClean="0"/>
              <a:t>※</a:t>
            </a:r>
            <a:r>
              <a:rPr kumimoji="1" lang="ja-JP" altLang="en-US" sz="1200" dirty="0" smtClean="0"/>
              <a:t>ユーザ指定のサーバ証明書を使用する場合はアンサーファイルの「</a:t>
            </a:r>
            <a:r>
              <a:rPr lang="en-US" altLang="ja-JP" sz="1200" kern="100" dirty="0" err="1" smtClean="0">
                <a:latin typeface="+mn-ea"/>
                <a:cs typeface="Times New Roman" panose="02020603050405020304" pitchFamily="18" charset="0"/>
              </a:rPr>
              <a:t>certificate_path</a:t>
            </a:r>
            <a:r>
              <a:rPr lang="ja-JP" altLang="en-US" sz="1200" kern="100" dirty="0" smtClean="0">
                <a:latin typeface="+mn-ea"/>
                <a:cs typeface="Times New Roman" panose="02020603050405020304" pitchFamily="18" charset="0"/>
              </a:rPr>
              <a:t>」に設定した</a:t>
            </a:r>
            <a:endParaRPr lang="en-US" altLang="ja-JP" sz="1200" kern="100" dirty="0" smtClean="0">
              <a:latin typeface="+mn-ea"/>
              <a:cs typeface="Times New Roman" panose="02020603050405020304" pitchFamily="18" charset="0"/>
            </a:endParaRPr>
          </a:p>
          <a:p>
            <a:r>
              <a:rPr lang="ja-JP" altLang="en-US" sz="1200" kern="100" dirty="0" smtClean="0">
                <a:latin typeface="+mn-ea"/>
                <a:cs typeface="Times New Roman" panose="02020603050405020304" pitchFamily="18" charset="0"/>
              </a:rPr>
              <a:t>証明書ファイルを使用してください。</a:t>
            </a:r>
            <a:endParaRPr lang="ja-JP" altLang="ja-JP" sz="1200" kern="100" dirty="0">
              <a:latin typeface="+mn-ea"/>
              <a:cs typeface="Times New Roman" panose="02020603050405020304" pitchFamily="18" charset="0"/>
            </a:endParaRPr>
          </a:p>
        </p:txBody>
      </p:sp>
    </p:spTree>
    <p:extLst>
      <p:ext uri="{BB962C8B-B14F-4D97-AF65-F5344CB8AC3E}">
        <p14:creationId xmlns:p14="http://schemas.microsoft.com/office/powerpoint/2010/main" val="212207516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388" y="3045072"/>
            <a:ext cx="8784000" cy="467239"/>
          </a:xfrm>
        </p:spPr>
        <p:txBody>
          <a:bodyPr/>
          <a:lstStyle/>
          <a:p>
            <a:r>
              <a:rPr lang="en-US" altLang="ja-JP" dirty="0" smtClean="0"/>
              <a:t>5.</a:t>
            </a:r>
            <a:r>
              <a:rPr lang="ja-JP" altLang="en-US" dirty="0"/>
              <a:t>　</a:t>
            </a:r>
            <a:r>
              <a:rPr lang="ja-JP" altLang="en-US" dirty="0" smtClean="0"/>
              <a:t>参考</a:t>
            </a:r>
            <a:endParaRPr kumimoji="1" lang="ja-JP" altLang="en-US" dirty="0"/>
          </a:p>
        </p:txBody>
      </p:sp>
    </p:spTree>
    <p:extLst>
      <p:ext uri="{BB962C8B-B14F-4D97-AF65-F5344CB8AC3E}">
        <p14:creationId xmlns:p14="http://schemas.microsoft.com/office/powerpoint/2010/main" val="256055867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5.1</a:t>
            </a:r>
            <a:r>
              <a:rPr lang="ja-JP" altLang="en-US" dirty="0" smtClean="0"/>
              <a:t>　参考（</a:t>
            </a:r>
            <a:r>
              <a:rPr lang="en-US" altLang="ja-JP" dirty="0" smtClean="0"/>
              <a:t>1/2</a:t>
            </a:r>
            <a:r>
              <a:rPr lang="ja-JP" altLang="en-US" dirty="0" smtClean="0"/>
              <a:t>）</a:t>
            </a:r>
            <a:endParaRPr kumimoji="1" lang="ja-JP" altLang="en-US" dirty="0"/>
          </a:p>
        </p:txBody>
      </p:sp>
      <p:sp>
        <p:nvSpPr>
          <p:cNvPr id="3" name="コンテンツ プレースホルダー 2"/>
          <p:cNvSpPr>
            <a:spLocks noGrp="1"/>
          </p:cNvSpPr>
          <p:nvPr>
            <p:ph sz="quarter" idx="10"/>
          </p:nvPr>
        </p:nvSpPr>
        <p:spPr/>
        <p:txBody>
          <a:bodyPr>
            <a:normAutofit/>
          </a:bodyPr>
          <a:lstStyle/>
          <a:p>
            <a:pPr lvl="0"/>
            <a:r>
              <a:rPr lang="en-US" altLang="ja-JP" dirty="0" smtClean="0"/>
              <a:t>HTTP</a:t>
            </a:r>
            <a:r>
              <a:rPr lang="ja-JP" altLang="en-US" dirty="0" smtClean="0"/>
              <a:t>または</a:t>
            </a:r>
            <a:r>
              <a:rPr lang="en-US" altLang="ja-JP" dirty="0" smtClean="0"/>
              <a:t>HTTPS</a:t>
            </a:r>
            <a:r>
              <a:rPr lang="ja-JP" altLang="en-US" dirty="0" smtClean="0"/>
              <a:t>アクセスの制限</a:t>
            </a:r>
            <a:endParaRPr lang="en-US" altLang="ja-JP" dirty="0"/>
          </a:p>
          <a:p>
            <a:pPr marL="180000" lvl="1" indent="0">
              <a:buNone/>
            </a:pPr>
            <a:r>
              <a:rPr lang="en-US" altLang="ja-JP" dirty="0" smtClean="0"/>
              <a:t>HTTP</a:t>
            </a:r>
            <a:r>
              <a:rPr lang="ja-JP" altLang="en-US" dirty="0" smtClean="0"/>
              <a:t>または</a:t>
            </a:r>
            <a:r>
              <a:rPr lang="en-US" altLang="ja-JP" dirty="0" smtClean="0"/>
              <a:t>HTTPS</a:t>
            </a:r>
            <a:r>
              <a:rPr lang="ja-JP" altLang="en-US" dirty="0" smtClean="0"/>
              <a:t>アクセスを制限する</a:t>
            </a:r>
            <a:r>
              <a:rPr lang="ja-JP" altLang="en-US" dirty="0"/>
              <a:t>場合は、</a:t>
            </a:r>
            <a:r>
              <a:rPr lang="ja-JP" altLang="ja-JP" dirty="0"/>
              <a:t>以下の</a:t>
            </a:r>
            <a:r>
              <a:rPr lang="ja-JP" altLang="en-US" dirty="0"/>
              <a:t>手順を実施してください</a:t>
            </a:r>
            <a:r>
              <a:rPr lang="ja-JP" altLang="en-US" dirty="0" smtClean="0"/>
              <a:t>。</a:t>
            </a:r>
            <a:endParaRPr lang="en-US" altLang="ja-JP" dirty="0" smtClean="0"/>
          </a:p>
          <a:p>
            <a:pPr marL="180000" lvl="1" indent="0">
              <a:buNone/>
            </a:pPr>
            <a:endParaRPr lang="en-US" altLang="ja-JP" dirty="0"/>
          </a:p>
          <a:p>
            <a:pPr lvl="1"/>
            <a:r>
              <a:rPr lang="ja-JP" altLang="en-US" dirty="0" smtClean="0"/>
              <a:t>ファイル「</a:t>
            </a:r>
            <a:r>
              <a:rPr lang="en-US" altLang="ja-JP" dirty="0" smtClean="0"/>
              <a:t>/</a:t>
            </a:r>
            <a:r>
              <a:rPr lang="en-US" altLang="ja-JP" dirty="0" err="1" smtClean="0"/>
              <a:t>etc</a:t>
            </a:r>
            <a:r>
              <a:rPr lang="en-US" altLang="ja-JP" dirty="0" smtClean="0"/>
              <a:t>/</a:t>
            </a:r>
            <a:r>
              <a:rPr lang="en-US" altLang="ja-JP" dirty="0" err="1" smtClean="0"/>
              <a:t>httpd</a:t>
            </a:r>
            <a:r>
              <a:rPr lang="en-US" altLang="ja-JP" dirty="0" smtClean="0"/>
              <a:t>/</a:t>
            </a:r>
            <a:r>
              <a:rPr lang="en-US" altLang="ja-JP" dirty="0" err="1" smtClean="0"/>
              <a:t>conf.d</a:t>
            </a:r>
            <a:r>
              <a:rPr lang="en-US" altLang="ja-JP" dirty="0" smtClean="0"/>
              <a:t>/</a:t>
            </a:r>
            <a:r>
              <a:rPr lang="en-US" altLang="ja-JP" dirty="0" err="1" smtClean="0"/>
              <a:t>vhosts_exastro</a:t>
            </a:r>
            <a:r>
              <a:rPr lang="en-US" altLang="ja-JP" dirty="0" smtClean="0"/>
              <a:t>-it-</a:t>
            </a:r>
            <a:r>
              <a:rPr lang="en-US" altLang="ja-JP" dirty="0" err="1" smtClean="0"/>
              <a:t>automation.conf</a:t>
            </a:r>
            <a:r>
              <a:rPr lang="ja-JP" altLang="en-US" dirty="0" smtClean="0"/>
              <a:t>」を編集する。</a:t>
            </a:r>
            <a:r>
              <a:rPr lang="en-US" altLang="ja-JP" dirty="0" smtClean="0"/>
              <a:t/>
            </a:r>
            <a:br>
              <a:rPr lang="en-US" altLang="ja-JP" dirty="0" smtClean="0"/>
            </a:br>
            <a:r>
              <a:rPr lang="en-US" altLang="ja-JP" dirty="0" smtClean="0"/>
              <a:t>HTTP</a:t>
            </a:r>
            <a:r>
              <a:rPr lang="ja-JP" altLang="en-US" dirty="0" smtClean="0"/>
              <a:t>を制限する場合は、「</a:t>
            </a:r>
            <a:r>
              <a:rPr lang="en-US" altLang="ja-JP" dirty="0" smtClean="0"/>
              <a:t>&lt;</a:t>
            </a:r>
            <a:r>
              <a:rPr lang="en-US" altLang="ja-JP" dirty="0" err="1" smtClean="0"/>
              <a:t>VirtualHost</a:t>
            </a:r>
            <a:r>
              <a:rPr lang="en-US" altLang="ja-JP" dirty="0" smtClean="0"/>
              <a:t> *:80 &gt;</a:t>
            </a:r>
            <a:r>
              <a:rPr lang="ja-JP" altLang="en-US" dirty="0" smtClean="0"/>
              <a:t>」から「</a:t>
            </a:r>
            <a:r>
              <a:rPr lang="en-US" altLang="ja-JP" dirty="0" smtClean="0"/>
              <a:t>&lt;/</a:t>
            </a:r>
            <a:r>
              <a:rPr lang="en-US" altLang="ja-JP" dirty="0" err="1" smtClean="0"/>
              <a:t>VirtualHost</a:t>
            </a:r>
            <a:r>
              <a:rPr lang="en-US" altLang="ja-JP" dirty="0" smtClean="0"/>
              <a:t>&gt;</a:t>
            </a:r>
            <a:r>
              <a:rPr lang="ja-JP" altLang="en-US" dirty="0" smtClean="0"/>
              <a:t>」をコメントアウト</a:t>
            </a:r>
            <a:r>
              <a:rPr lang="en-US" altLang="ja-JP" dirty="0" smtClean="0"/>
              <a:t>(#)</a:t>
            </a:r>
            <a:r>
              <a:rPr lang="ja-JP" altLang="en-US" dirty="0" smtClean="0"/>
              <a:t>をする。</a:t>
            </a:r>
            <a:r>
              <a:rPr lang="en-US" altLang="ja-JP" dirty="0" smtClean="0"/>
              <a:t/>
            </a:r>
            <a:br>
              <a:rPr lang="en-US" altLang="ja-JP" dirty="0" smtClean="0"/>
            </a:br>
            <a:r>
              <a:rPr lang="en-US" altLang="ja-JP" dirty="0" smtClean="0"/>
              <a:t>HTTPS</a:t>
            </a:r>
            <a:r>
              <a:rPr lang="ja-JP" altLang="en-US" dirty="0" smtClean="0"/>
              <a:t>を制限する場合は、「</a:t>
            </a:r>
            <a:r>
              <a:rPr lang="en-US" altLang="ja-JP" dirty="0" smtClean="0"/>
              <a:t>&lt;</a:t>
            </a:r>
            <a:r>
              <a:rPr lang="en-US" altLang="ja-JP" dirty="0" err="1" smtClean="0"/>
              <a:t>VirtualHost</a:t>
            </a:r>
            <a:r>
              <a:rPr lang="en-US" altLang="ja-JP" dirty="0" smtClean="0"/>
              <a:t> *:443 &gt;</a:t>
            </a:r>
            <a:r>
              <a:rPr lang="ja-JP" altLang="en-US" dirty="0" smtClean="0"/>
              <a:t>」から「</a:t>
            </a:r>
            <a:r>
              <a:rPr lang="en-US" altLang="ja-JP" dirty="0" smtClean="0"/>
              <a:t>&lt;/</a:t>
            </a:r>
            <a:r>
              <a:rPr lang="en-US" altLang="ja-JP" dirty="0" err="1" smtClean="0"/>
              <a:t>VirtualHost</a:t>
            </a:r>
            <a:r>
              <a:rPr lang="en-US" altLang="ja-JP" dirty="0" smtClean="0"/>
              <a:t>&gt;</a:t>
            </a:r>
            <a:r>
              <a:rPr lang="ja-JP" altLang="en-US" dirty="0" smtClean="0"/>
              <a:t>」をコメントアウト</a:t>
            </a:r>
            <a:r>
              <a:rPr lang="en-US" altLang="ja-JP" dirty="0" smtClean="0"/>
              <a:t>(#)</a:t>
            </a:r>
            <a:r>
              <a:rPr lang="ja-JP" altLang="en-US" dirty="0" smtClean="0"/>
              <a:t>をする。</a:t>
            </a:r>
            <a:endParaRPr lang="en-US" altLang="ja-JP" dirty="0" smtClean="0"/>
          </a:p>
          <a:p>
            <a:pPr marL="180000" lvl="1" indent="0">
              <a:buNone/>
            </a:pPr>
            <a:endParaRPr lang="en-US" altLang="ja-JP" dirty="0" smtClean="0"/>
          </a:p>
          <a:p>
            <a:pPr lvl="1"/>
            <a:r>
              <a:rPr lang="ja-JP" altLang="en-US" dirty="0" smtClean="0"/>
              <a:t>以下のコマンドにより</a:t>
            </a:r>
            <a:r>
              <a:rPr lang="en-US" altLang="ja-JP" dirty="0" smtClean="0"/>
              <a:t>Apache</a:t>
            </a:r>
            <a:r>
              <a:rPr lang="ja-JP" altLang="en-US" dirty="0" smtClean="0"/>
              <a:t>を再起動する。</a:t>
            </a:r>
            <a:r>
              <a:rPr lang="en-US" altLang="ja-JP" dirty="0" smtClean="0"/>
              <a:t/>
            </a:r>
            <a:br>
              <a:rPr lang="en-US" altLang="ja-JP" dirty="0" smtClean="0"/>
            </a:br>
            <a:r>
              <a:rPr lang="en-US" altLang="ja-JP" dirty="0" err="1" smtClean="0"/>
              <a:t>systemctl</a:t>
            </a:r>
            <a:r>
              <a:rPr lang="en-US" altLang="ja-JP" dirty="0" smtClean="0"/>
              <a:t> restart </a:t>
            </a:r>
            <a:r>
              <a:rPr lang="en-US" altLang="ja-JP" dirty="0" err="1" smtClean="0"/>
              <a:t>httpd</a:t>
            </a:r>
            <a:endParaRPr lang="en-US" altLang="ja-JP" dirty="0" smtClean="0"/>
          </a:p>
        </p:txBody>
      </p:sp>
    </p:spTree>
    <p:extLst>
      <p:ext uri="{BB962C8B-B14F-4D97-AF65-F5344CB8AC3E}">
        <p14:creationId xmlns:p14="http://schemas.microsoft.com/office/powerpoint/2010/main" val="123023416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388" y="3045072"/>
            <a:ext cx="8784000" cy="467239"/>
          </a:xfrm>
        </p:spPr>
        <p:txBody>
          <a:bodyPr/>
          <a:lstStyle/>
          <a:p>
            <a:r>
              <a:rPr lang="en-US" altLang="ja-JP" dirty="0" smtClean="0"/>
              <a:t>1.</a:t>
            </a:r>
            <a:r>
              <a:rPr lang="ja-JP" altLang="en-US" dirty="0" smtClean="0"/>
              <a:t>　</a:t>
            </a:r>
            <a:r>
              <a:rPr lang="ja-JP" altLang="en-US" dirty="0"/>
              <a:t>はじめに</a:t>
            </a:r>
            <a:endParaRPr kumimoji="1" lang="ja-JP" altLang="en-US" dirty="0"/>
          </a:p>
        </p:txBody>
      </p:sp>
    </p:spTree>
    <p:extLst>
      <p:ext uri="{BB962C8B-B14F-4D97-AF65-F5344CB8AC3E}">
        <p14:creationId xmlns:p14="http://schemas.microsoft.com/office/powerpoint/2010/main" val="424167382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5.2</a:t>
            </a:r>
            <a:r>
              <a:rPr lang="ja-JP" altLang="en-US" dirty="0"/>
              <a:t>　</a:t>
            </a:r>
            <a:r>
              <a:rPr lang="ja-JP" altLang="en-US" dirty="0" smtClean="0"/>
              <a:t>参考（</a:t>
            </a:r>
            <a:r>
              <a:rPr lang="en-US" altLang="ja-JP" dirty="0" smtClean="0"/>
              <a:t>2/2</a:t>
            </a:r>
            <a:r>
              <a:rPr lang="ja-JP" altLang="en-US" dirty="0" smtClean="0"/>
              <a:t>）</a:t>
            </a:r>
            <a:endParaRPr kumimoji="1" lang="ja-JP" altLang="en-US" dirty="0"/>
          </a:p>
        </p:txBody>
      </p:sp>
      <p:sp>
        <p:nvSpPr>
          <p:cNvPr id="3" name="コンテンツ プレースホルダー 2"/>
          <p:cNvSpPr>
            <a:spLocks noGrp="1"/>
          </p:cNvSpPr>
          <p:nvPr>
            <p:ph sz="quarter" idx="10"/>
          </p:nvPr>
        </p:nvSpPr>
        <p:spPr>
          <a:xfrm>
            <a:off x="179512" y="836712"/>
            <a:ext cx="8964487" cy="5616476"/>
          </a:xfrm>
        </p:spPr>
        <p:txBody>
          <a:bodyPr>
            <a:normAutofit/>
          </a:bodyPr>
          <a:lstStyle/>
          <a:p>
            <a:pPr marL="180000" lvl="1">
              <a:lnSpc>
                <a:spcPct val="80000"/>
              </a:lnSpc>
              <a:buFont typeface="Arial" panose="020B0604020202020204" pitchFamily="34" charset="0"/>
              <a:buChar char="▌"/>
            </a:pPr>
            <a:r>
              <a:rPr lang="ja-JP" altLang="en-US" sz="2000" dirty="0">
                <a:cs typeface="+mn-cs"/>
              </a:rPr>
              <a:t>インストールモードについて</a:t>
            </a:r>
            <a:endParaRPr lang="en-US" altLang="ja-JP" sz="2000" dirty="0">
              <a:cs typeface="+mn-cs"/>
            </a:endParaRPr>
          </a:p>
          <a:p>
            <a:pPr lvl="1"/>
            <a:r>
              <a:rPr lang="ja-JP" altLang="en-US" dirty="0"/>
              <a:t>バージョン</a:t>
            </a:r>
            <a:r>
              <a:rPr lang="en-US" altLang="ja-JP" dirty="0" smtClean="0"/>
              <a:t>1.6.0</a:t>
            </a:r>
            <a:r>
              <a:rPr lang="ja-JP" altLang="en-US" dirty="0" smtClean="0"/>
              <a:t>より、</a:t>
            </a:r>
            <a:r>
              <a:rPr lang="en-US" altLang="ja-JP" dirty="0" smtClean="0"/>
              <a:t>ITA</a:t>
            </a:r>
            <a:r>
              <a:rPr lang="ja-JP" altLang="en-US" dirty="0" smtClean="0"/>
              <a:t>インストール時に実行するシェルが</a:t>
            </a:r>
            <a:r>
              <a:rPr lang="en-US" altLang="ja-JP" kern="100" dirty="0" smtClean="0"/>
              <a:t>ita_installer.sh</a:t>
            </a:r>
            <a:r>
              <a:rPr lang="ja-JP" altLang="en-US" kern="100" dirty="0" smtClean="0"/>
              <a:t>のみに統一され、アンサーファイル</a:t>
            </a:r>
            <a:r>
              <a:rPr lang="en-US" altLang="ja-JP" dirty="0"/>
              <a:t>(</a:t>
            </a:r>
            <a:r>
              <a:rPr lang="en-US" altLang="ja-JP" kern="100" dirty="0"/>
              <a:t>ita</a:t>
            </a:r>
            <a:r>
              <a:rPr lang="en-US" altLang="ja-JP" dirty="0"/>
              <a:t>_answers.txt</a:t>
            </a:r>
            <a:r>
              <a:rPr lang="en-US" altLang="ja-JP" dirty="0" smtClean="0"/>
              <a:t>)</a:t>
            </a:r>
            <a:r>
              <a:rPr lang="ja-JP" altLang="en-US" dirty="0" smtClean="0"/>
              <a:t>の「</a:t>
            </a:r>
            <a:r>
              <a:rPr lang="en-US" altLang="ja-JP" dirty="0" err="1" smtClean="0"/>
              <a:t>install_mode</a:t>
            </a:r>
            <a:r>
              <a:rPr lang="ja-JP" altLang="en-US" dirty="0" smtClean="0"/>
              <a:t>」の値によって、インストーラーの動作が以下のモードに分岐します。</a:t>
            </a:r>
            <a:r>
              <a:rPr lang="en-US" altLang="ja-JP" dirty="0" smtClean="0"/>
              <a:t/>
            </a:r>
            <a:br>
              <a:rPr lang="en-US" altLang="ja-JP" dirty="0" smtClean="0"/>
            </a:br>
            <a:endParaRPr lang="en-US" altLang="ja-JP" dirty="0" smtClean="0"/>
          </a:p>
          <a:p>
            <a:pPr lvl="2"/>
            <a:r>
              <a:rPr lang="en-US" altLang="ja-JP" dirty="0" err="1" smtClean="0"/>
              <a:t>Install_Online</a:t>
            </a:r>
            <a:r>
              <a:rPr lang="ja-JP" altLang="en-US" dirty="0" smtClean="0"/>
              <a:t>：</a:t>
            </a:r>
            <a:r>
              <a:rPr lang="en-US" altLang="ja-JP" dirty="0" smtClean="0"/>
              <a:t>ITA</a:t>
            </a:r>
            <a:r>
              <a:rPr lang="ja-JP" altLang="en-US" dirty="0"/>
              <a:t>に必要なライブラリのインストールをインターネット経由で行った後、</a:t>
            </a:r>
            <a:r>
              <a:rPr lang="en-US" altLang="ja-JP" dirty="0"/>
              <a:t>ITA</a:t>
            </a:r>
            <a:r>
              <a:rPr lang="ja-JP" altLang="en-US" dirty="0"/>
              <a:t>本体をインストールします</a:t>
            </a:r>
            <a:r>
              <a:rPr lang="ja-JP" altLang="en-US" dirty="0" smtClean="0"/>
              <a:t>。</a:t>
            </a:r>
            <a:endParaRPr lang="en-US" altLang="ja-JP" dirty="0" smtClean="0"/>
          </a:p>
          <a:p>
            <a:pPr lvl="2"/>
            <a:r>
              <a:rPr lang="en-US" altLang="ja-JP" dirty="0" err="1" smtClean="0"/>
              <a:t>Install_Offline</a:t>
            </a:r>
            <a:r>
              <a:rPr lang="ja-JP" altLang="en-US" dirty="0" smtClean="0"/>
              <a:t>：</a:t>
            </a:r>
            <a:r>
              <a:rPr lang="en-US" altLang="ja-JP" dirty="0" smtClean="0"/>
              <a:t>Gather </a:t>
            </a:r>
            <a:r>
              <a:rPr lang="en-US" altLang="ja-JP" dirty="0"/>
              <a:t>Library</a:t>
            </a:r>
            <a:r>
              <a:rPr lang="ja-JP" altLang="en-US" dirty="0"/>
              <a:t>で作成したパッケージを使い</a:t>
            </a:r>
            <a:r>
              <a:rPr lang="ja-JP" altLang="en-US" dirty="0" smtClean="0"/>
              <a:t>、オフラインでライブラリ</a:t>
            </a:r>
            <a:r>
              <a:rPr lang="ja-JP" altLang="en-US" dirty="0"/>
              <a:t>のインストールと</a:t>
            </a:r>
            <a:r>
              <a:rPr lang="en-US" altLang="ja-JP" dirty="0"/>
              <a:t>ITA</a:t>
            </a:r>
            <a:r>
              <a:rPr lang="ja-JP" altLang="en-US" dirty="0"/>
              <a:t>本体のインストールを行います</a:t>
            </a:r>
            <a:r>
              <a:rPr lang="ja-JP" altLang="en-US" dirty="0" smtClean="0"/>
              <a:t>。</a:t>
            </a:r>
            <a:endParaRPr lang="en-US" altLang="ja-JP" dirty="0" smtClean="0"/>
          </a:p>
          <a:p>
            <a:pPr lvl="2"/>
            <a:r>
              <a:rPr lang="en-US" altLang="ja-JP" dirty="0" err="1" smtClean="0"/>
              <a:t>Gather_Library</a:t>
            </a:r>
            <a:r>
              <a:rPr lang="ja-JP" altLang="en-US" dirty="0" smtClean="0"/>
              <a:t>：</a:t>
            </a:r>
            <a:r>
              <a:rPr lang="en-US" altLang="ja-JP" dirty="0" smtClean="0"/>
              <a:t>ITA</a:t>
            </a:r>
            <a:r>
              <a:rPr lang="ja-JP" altLang="en-US" dirty="0"/>
              <a:t>に必要なライブラリの収集をインターネット経由で行い、</a:t>
            </a:r>
            <a:r>
              <a:rPr lang="en-US" altLang="ja-JP" dirty="0" err="1"/>
              <a:t>Install_Offline</a:t>
            </a:r>
            <a:r>
              <a:rPr lang="ja-JP" altLang="en-US" dirty="0"/>
              <a:t>の実行に必要なパッケージを作成します。（</a:t>
            </a:r>
            <a:r>
              <a:rPr lang="en-US" altLang="ja-JP" dirty="0" err="1"/>
              <a:t>Install_Offline</a:t>
            </a:r>
            <a:r>
              <a:rPr lang="ja-JP" altLang="en-US" dirty="0"/>
              <a:t>を行う前に実行してください</a:t>
            </a:r>
            <a:r>
              <a:rPr lang="ja-JP" altLang="en-US" dirty="0" smtClean="0"/>
              <a:t>）</a:t>
            </a:r>
            <a:endParaRPr lang="en-US" altLang="ja-JP" dirty="0" smtClean="0"/>
          </a:p>
          <a:p>
            <a:pPr lvl="2"/>
            <a:r>
              <a:rPr lang="en-US" altLang="ja-JP" dirty="0" err="1" smtClean="0"/>
              <a:t>Install_ITA</a:t>
            </a:r>
            <a:r>
              <a:rPr lang="ja-JP" altLang="en-US" dirty="0" smtClean="0"/>
              <a:t>：ライブラリ</a:t>
            </a:r>
            <a:r>
              <a:rPr lang="ja-JP" altLang="en-US" dirty="0"/>
              <a:t>のインストールは行わずに、</a:t>
            </a:r>
            <a:r>
              <a:rPr lang="en-US" altLang="ja-JP" dirty="0"/>
              <a:t>ITA</a:t>
            </a:r>
            <a:r>
              <a:rPr lang="ja-JP" altLang="en-US" dirty="0"/>
              <a:t>本体をインストールします</a:t>
            </a:r>
            <a:r>
              <a:rPr lang="ja-JP" altLang="en-US" dirty="0" smtClean="0"/>
              <a:t>。</a:t>
            </a:r>
            <a:endParaRPr lang="en-US" altLang="ja-JP" dirty="0" smtClean="0"/>
          </a:p>
          <a:p>
            <a:pPr lvl="2"/>
            <a:r>
              <a:rPr lang="en-US" altLang="ja-JP" dirty="0" err="1" smtClean="0"/>
              <a:t>Versionup_All</a:t>
            </a:r>
            <a:r>
              <a:rPr lang="ja-JP" altLang="en-US" dirty="0" smtClean="0"/>
              <a:t>：バージョンアップで必要となるライブラリをインターネット</a:t>
            </a:r>
            <a:r>
              <a:rPr lang="ja-JP" altLang="en-US" dirty="0"/>
              <a:t>経由</a:t>
            </a:r>
            <a:r>
              <a:rPr lang="ja-JP" altLang="en-US" dirty="0" smtClean="0"/>
              <a:t>で追加インストールした後、</a:t>
            </a:r>
            <a:r>
              <a:rPr lang="en-US" altLang="ja-JP" dirty="0"/>
              <a:t>ITA</a:t>
            </a:r>
            <a:r>
              <a:rPr lang="ja-JP" altLang="en-US" dirty="0"/>
              <a:t>本体をバージョンアップします</a:t>
            </a:r>
            <a:r>
              <a:rPr lang="ja-JP" altLang="en-US" dirty="0" smtClean="0"/>
              <a:t>。</a:t>
            </a:r>
            <a:endParaRPr lang="en-US" altLang="ja-JP" dirty="0" smtClean="0"/>
          </a:p>
          <a:p>
            <a:pPr lvl="2"/>
            <a:r>
              <a:rPr lang="en-US" altLang="ja-JP" dirty="0" err="1" smtClean="0"/>
              <a:t>Versionup_ITA</a:t>
            </a:r>
            <a:r>
              <a:rPr lang="ja-JP" altLang="en-US" dirty="0" smtClean="0"/>
              <a:t>：ライブラリ</a:t>
            </a:r>
            <a:r>
              <a:rPr lang="ja-JP" altLang="en-US" dirty="0"/>
              <a:t>のインストールは行わずに、</a:t>
            </a:r>
            <a:r>
              <a:rPr lang="en-US" altLang="ja-JP" dirty="0"/>
              <a:t>ITA</a:t>
            </a:r>
            <a:r>
              <a:rPr lang="ja-JP" altLang="en-US" dirty="0"/>
              <a:t>本体をバージョンアップします</a:t>
            </a:r>
            <a:r>
              <a:rPr lang="ja-JP" altLang="en-US" dirty="0" smtClean="0"/>
              <a:t>。</a:t>
            </a:r>
            <a:endParaRPr lang="en-US" altLang="ja-JP" dirty="0" smtClean="0"/>
          </a:p>
          <a:p>
            <a:pPr lvl="2"/>
            <a:r>
              <a:rPr lang="en-US" altLang="ja-JP" dirty="0" smtClean="0"/>
              <a:t>Uninstall</a:t>
            </a:r>
            <a:r>
              <a:rPr lang="ja-JP" altLang="en-US" dirty="0" smtClean="0"/>
              <a:t>：</a:t>
            </a:r>
            <a:r>
              <a:rPr lang="en-US" altLang="ja-JP" dirty="0" smtClean="0"/>
              <a:t>ITA</a:t>
            </a:r>
            <a:r>
              <a:rPr lang="ja-JP" altLang="en-US" dirty="0"/>
              <a:t>本体をアンインストールします。</a:t>
            </a:r>
            <a:r>
              <a:rPr lang="en-US" altLang="ja-JP" dirty="0"/>
              <a:t>(</a:t>
            </a:r>
            <a:r>
              <a:rPr lang="ja-JP" altLang="en-US" dirty="0"/>
              <a:t>ライブラリのアンインストールは行いません。</a:t>
            </a:r>
            <a:r>
              <a:rPr lang="en-US" altLang="ja-JP" dirty="0"/>
              <a:t>)</a:t>
            </a:r>
            <a:r>
              <a:rPr lang="en-US" altLang="ja-JP" dirty="0" smtClean="0"/>
              <a:t/>
            </a:r>
            <a:br>
              <a:rPr lang="en-US" altLang="ja-JP" dirty="0" smtClean="0"/>
            </a:br>
            <a:endParaRPr lang="en-US" altLang="ja-JP" dirty="0" smtClean="0"/>
          </a:p>
          <a:p>
            <a:endParaRPr lang="en-US" altLang="ja-JP" dirty="0" smtClean="0"/>
          </a:p>
          <a:p>
            <a:pPr lvl="1"/>
            <a:endParaRPr lang="en-US" altLang="ja-JP" dirty="0" smtClean="0"/>
          </a:p>
        </p:txBody>
      </p:sp>
    </p:spTree>
    <p:extLst>
      <p:ext uri="{BB962C8B-B14F-4D97-AF65-F5344CB8AC3E}">
        <p14:creationId xmlns:p14="http://schemas.microsoft.com/office/powerpoint/2010/main" val="372504433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1868601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1.1</a:t>
            </a:r>
            <a:r>
              <a:rPr kumimoji="1" lang="ja-JP" altLang="en-US" dirty="0" smtClean="0"/>
              <a:t>　</a:t>
            </a:r>
            <a:r>
              <a:rPr lang="ja-JP" altLang="en-US" dirty="0" smtClean="0"/>
              <a:t>本資料について</a:t>
            </a:r>
            <a:endParaRPr kumimoji="1" lang="ja-JP" altLang="en-US" dirty="0"/>
          </a:p>
        </p:txBody>
      </p:sp>
      <p:sp>
        <p:nvSpPr>
          <p:cNvPr id="3" name="コンテンツ プレースホルダー 2"/>
          <p:cNvSpPr>
            <a:spLocks noGrp="1"/>
          </p:cNvSpPr>
          <p:nvPr>
            <p:ph sz="quarter" idx="10"/>
          </p:nvPr>
        </p:nvSpPr>
        <p:spPr>
          <a:xfrm>
            <a:off x="179512" y="836712"/>
            <a:ext cx="8964487" cy="5616476"/>
          </a:xfrm>
        </p:spPr>
        <p:txBody>
          <a:bodyPr/>
          <a:lstStyle/>
          <a:p>
            <a:r>
              <a:rPr lang="ja-JP" altLang="en-US" dirty="0" smtClean="0"/>
              <a:t>本資料について</a:t>
            </a:r>
            <a:endParaRPr lang="en-US" altLang="ja-JP" dirty="0"/>
          </a:p>
          <a:p>
            <a:pPr lvl="1"/>
            <a:r>
              <a:rPr lang="ja-JP" altLang="en-US" dirty="0" smtClean="0"/>
              <a:t>本資料では、外部のリポジトリを使用する場合に、インストーラーを使ってオールインワン構成（後述）で</a:t>
            </a:r>
            <a:r>
              <a:rPr lang="en-US" altLang="ja-JP" dirty="0" smtClean="0"/>
              <a:t>ITA</a:t>
            </a:r>
            <a:r>
              <a:rPr lang="ja-JP" altLang="en-US" dirty="0" smtClean="0"/>
              <a:t>を構築する手順について記載しています。</a:t>
            </a:r>
            <a:endParaRPr lang="en-US" altLang="ja-JP" dirty="0"/>
          </a:p>
        </p:txBody>
      </p:sp>
    </p:spTree>
    <p:extLst>
      <p:ext uri="{BB962C8B-B14F-4D97-AF65-F5344CB8AC3E}">
        <p14:creationId xmlns:p14="http://schemas.microsoft.com/office/powerpoint/2010/main" val="105436978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388" y="3045072"/>
            <a:ext cx="8784000" cy="467239"/>
          </a:xfrm>
        </p:spPr>
        <p:txBody>
          <a:bodyPr/>
          <a:lstStyle/>
          <a:p>
            <a:r>
              <a:rPr lang="en-US" altLang="ja-JP" dirty="0"/>
              <a:t>2</a:t>
            </a:r>
            <a:r>
              <a:rPr lang="en-US" altLang="ja-JP" dirty="0" smtClean="0"/>
              <a:t>.</a:t>
            </a:r>
            <a:r>
              <a:rPr lang="ja-JP" altLang="en-US" dirty="0" smtClean="0"/>
              <a:t>　</a:t>
            </a:r>
            <a:r>
              <a:rPr lang="ja-JP" altLang="en-US" dirty="0"/>
              <a:t>システム構成</a:t>
            </a:r>
            <a:endParaRPr kumimoji="1" lang="ja-JP" altLang="en-US" dirty="0"/>
          </a:p>
        </p:txBody>
      </p:sp>
    </p:spTree>
    <p:extLst>
      <p:ext uri="{BB962C8B-B14F-4D97-AF65-F5344CB8AC3E}">
        <p14:creationId xmlns:p14="http://schemas.microsoft.com/office/powerpoint/2010/main" val="370539749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2</a:t>
            </a:r>
            <a:r>
              <a:rPr lang="en-US" altLang="ja-JP" dirty="0" smtClean="0"/>
              <a:t>.1</a:t>
            </a:r>
            <a:r>
              <a:rPr lang="ja-JP" altLang="en-US" dirty="0"/>
              <a:t>　</a:t>
            </a:r>
            <a:r>
              <a:rPr lang="zh-TW" altLang="en-US" dirty="0"/>
              <a:t>連携実行</a:t>
            </a:r>
            <a:r>
              <a:rPr lang="zh-TW" altLang="en-US" dirty="0" smtClean="0"/>
              <a:t>機能</a:t>
            </a:r>
            <a:endParaRPr lang="zh-TW" altLang="en-US" dirty="0"/>
          </a:p>
        </p:txBody>
      </p:sp>
      <p:sp>
        <p:nvSpPr>
          <p:cNvPr id="3" name="コンテンツ プレースホルダー 2"/>
          <p:cNvSpPr>
            <a:spLocks noGrp="1"/>
          </p:cNvSpPr>
          <p:nvPr>
            <p:ph sz="quarter" idx="10"/>
          </p:nvPr>
        </p:nvSpPr>
        <p:spPr>
          <a:xfrm>
            <a:off x="178537" y="692620"/>
            <a:ext cx="8784976" cy="5616476"/>
          </a:xfrm>
        </p:spPr>
        <p:txBody>
          <a:bodyPr/>
          <a:lstStyle/>
          <a:p>
            <a:r>
              <a:rPr lang="zh-TW" altLang="en-US" dirty="0" smtClean="0"/>
              <a:t>連携</a:t>
            </a:r>
            <a:r>
              <a:rPr lang="zh-TW" altLang="en-US" dirty="0"/>
              <a:t>実行</a:t>
            </a:r>
            <a:r>
              <a:rPr lang="zh-TW" altLang="en-US" dirty="0" smtClean="0"/>
              <a:t>機能</a:t>
            </a:r>
            <a:r>
              <a:rPr lang="ja-JP" altLang="en-US" dirty="0" smtClean="0"/>
              <a:t>について</a:t>
            </a:r>
            <a:endParaRPr lang="en-US" altLang="zh-TW" dirty="0" smtClean="0"/>
          </a:p>
          <a:p>
            <a:pPr lvl="1"/>
            <a:r>
              <a:rPr lang="en-US" altLang="ja-JP" dirty="0" smtClean="0"/>
              <a:t>ITA</a:t>
            </a:r>
            <a:r>
              <a:rPr lang="ja-JP" altLang="en-US" dirty="0" smtClean="0"/>
              <a:t>では</a:t>
            </a:r>
            <a:r>
              <a:rPr lang="ja-JP" altLang="en-US" dirty="0"/>
              <a:t>、さまざまな構築ツール等と連携することができ</a:t>
            </a:r>
            <a:r>
              <a:rPr lang="ja-JP" altLang="en-US" dirty="0" smtClean="0"/>
              <a:t>、以下</a:t>
            </a:r>
            <a:r>
              <a:rPr lang="ja-JP" altLang="en-US" dirty="0"/>
              <a:t>のツールとの連携機能をサポートしています</a:t>
            </a:r>
            <a:r>
              <a:rPr lang="ja-JP" altLang="en-US" dirty="0" smtClean="0"/>
              <a:t>。</a:t>
            </a:r>
            <a:endParaRPr lang="en-US" altLang="ja-JP" dirty="0" smtClean="0"/>
          </a:p>
        </p:txBody>
      </p:sp>
      <p:graphicFrame>
        <p:nvGraphicFramePr>
          <p:cNvPr id="4" name="表 3"/>
          <p:cNvGraphicFramePr>
            <a:graphicFrameLocks noGrp="1"/>
          </p:cNvGraphicFramePr>
          <p:nvPr>
            <p:extLst>
              <p:ext uri="{D42A27DB-BD31-4B8C-83A1-F6EECF244321}">
                <p14:modId xmlns:p14="http://schemas.microsoft.com/office/powerpoint/2010/main" val="1409567155"/>
              </p:ext>
            </p:extLst>
          </p:nvPr>
        </p:nvGraphicFramePr>
        <p:xfrm>
          <a:off x="106893" y="1628750"/>
          <a:ext cx="8929240" cy="4722643"/>
        </p:xfrm>
        <a:graphic>
          <a:graphicData uri="http://schemas.openxmlformats.org/drawingml/2006/table">
            <a:tbl>
              <a:tblPr firstRow="1" firstCol="1" bandRow="1">
                <a:tableStyleId>{93296810-A885-4BE3-A3E7-6D5BEEA58F35}</a:tableStyleId>
              </a:tblPr>
              <a:tblGrid>
                <a:gridCol w="1512210">
                  <a:extLst>
                    <a:ext uri="{9D8B030D-6E8A-4147-A177-3AD203B41FA5}">
                      <a16:colId xmlns:a16="http://schemas.microsoft.com/office/drawing/2014/main" val="20000"/>
                    </a:ext>
                  </a:extLst>
                </a:gridCol>
                <a:gridCol w="936130">
                  <a:extLst>
                    <a:ext uri="{9D8B030D-6E8A-4147-A177-3AD203B41FA5}">
                      <a16:colId xmlns:a16="http://schemas.microsoft.com/office/drawing/2014/main" val="20001"/>
                    </a:ext>
                  </a:extLst>
                </a:gridCol>
                <a:gridCol w="1296667">
                  <a:extLst>
                    <a:ext uri="{9D8B030D-6E8A-4147-A177-3AD203B41FA5}">
                      <a16:colId xmlns:a16="http://schemas.microsoft.com/office/drawing/2014/main" val="20002"/>
                    </a:ext>
                  </a:extLst>
                </a:gridCol>
                <a:gridCol w="3455993">
                  <a:extLst>
                    <a:ext uri="{9D8B030D-6E8A-4147-A177-3AD203B41FA5}">
                      <a16:colId xmlns:a16="http://schemas.microsoft.com/office/drawing/2014/main" val="20003"/>
                    </a:ext>
                  </a:extLst>
                </a:gridCol>
                <a:gridCol w="1008140">
                  <a:extLst>
                    <a:ext uri="{9D8B030D-6E8A-4147-A177-3AD203B41FA5}">
                      <a16:colId xmlns:a16="http://schemas.microsoft.com/office/drawing/2014/main" val="20004"/>
                    </a:ext>
                  </a:extLst>
                </a:gridCol>
                <a:gridCol w="720100">
                  <a:extLst>
                    <a:ext uri="{9D8B030D-6E8A-4147-A177-3AD203B41FA5}">
                      <a16:colId xmlns:a16="http://schemas.microsoft.com/office/drawing/2014/main" val="20005"/>
                    </a:ext>
                  </a:extLst>
                </a:gridCol>
              </a:tblGrid>
              <a:tr h="615831">
                <a:tc>
                  <a:txBody>
                    <a:bodyPr/>
                    <a:lstStyle/>
                    <a:p>
                      <a:pPr algn="ctr">
                        <a:spcAft>
                          <a:spcPts val="0"/>
                        </a:spcAft>
                      </a:pPr>
                      <a:r>
                        <a:rPr lang="ja-JP" sz="900" kern="100" dirty="0">
                          <a:effectLst/>
                        </a:rPr>
                        <a:t>ドライバ名</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ctr">
                        <a:spcAft>
                          <a:spcPts val="0"/>
                        </a:spcAft>
                      </a:pPr>
                      <a:r>
                        <a:rPr lang="ja-JP" sz="900" kern="100" dirty="0">
                          <a:effectLst/>
                        </a:rPr>
                        <a:t>連携ツール</a:t>
                      </a:r>
                      <a:endParaRPr lang="ja-JP" sz="1050" kern="100" dirty="0">
                        <a:effectLst/>
                      </a:endParaRPr>
                    </a:p>
                    <a:p>
                      <a:pPr algn="ctr">
                        <a:spcAft>
                          <a:spcPts val="0"/>
                        </a:spcAft>
                      </a:pPr>
                      <a:r>
                        <a:rPr lang="en-US" sz="900" kern="100" dirty="0">
                          <a:effectLst/>
                        </a:rPr>
                        <a:t>(</a:t>
                      </a:r>
                      <a:r>
                        <a:rPr lang="ja-JP" sz="900" kern="100" dirty="0" smtClean="0">
                          <a:effectLst/>
                        </a:rPr>
                        <a:t>オーケスト</a:t>
                      </a:r>
                      <a:endParaRPr lang="en-US" altLang="ja-JP" sz="900" kern="100" dirty="0" smtClean="0">
                        <a:effectLst/>
                      </a:endParaRPr>
                    </a:p>
                    <a:p>
                      <a:pPr algn="ctr">
                        <a:spcAft>
                          <a:spcPts val="0"/>
                        </a:spcAft>
                      </a:pPr>
                      <a:r>
                        <a:rPr lang="ja-JP" sz="900" kern="100" dirty="0" smtClean="0">
                          <a:effectLst/>
                        </a:rPr>
                        <a:t>レーター</a:t>
                      </a:r>
                      <a:r>
                        <a:rPr lang="en-US" sz="900" kern="100" dirty="0">
                          <a:effectLst/>
                        </a:rPr>
                        <a:t>)</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0" marR="0" marT="0" marB="0" anchor="ctr"/>
                </a:tc>
                <a:tc>
                  <a:txBody>
                    <a:bodyPr/>
                    <a:lstStyle/>
                    <a:p>
                      <a:pPr algn="ctr">
                        <a:spcAft>
                          <a:spcPts val="0"/>
                        </a:spcAft>
                      </a:pPr>
                      <a:r>
                        <a:rPr lang="ja-JP" sz="900" kern="100" dirty="0">
                          <a:effectLst/>
                        </a:rPr>
                        <a:t>機能</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ctr">
                        <a:spcAft>
                          <a:spcPts val="0"/>
                        </a:spcAft>
                      </a:pPr>
                      <a:r>
                        <a:rPr lang="ja-JP" sz="900" kern="100" dirty="0">
                          <a:effectLst/>
                        </a:rPr>
                        <a:t>内容</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spcAft>
                          <a:spcPts val="0"/>
                        </a:spcAft>
                      </a:pPr>
                      <a:r>
                        <a:rPr lang="ja-JP" sz="900" kern="100" dirty="0">
                          <a:effectLst/>
                        </a:rPr>
                        <a:t>環境構築ツールでの連携ツールインストール</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spcAft>
                          <a:spcPts val="0"/>
                        </a:spcAft>
                      </a:pPr>
                      <a:r>
                        <a:rPr lang="ja-JP" altLang="en-US" sz="900" kern="100" dirty="0" smtClean="0">
                          <a:effectLst/>
                        </a:rPr>
                        <a:t>本資料でのインストール対象</a:t>
                      </a:r>
                      <a:endParaRPr lang="ja-JP" sz="900" kern="100" dirty="0">
                        <a:effectLst/>
                        <a:latin typeface="+mn-lt"/>
                        <a:ea typeface="Meiryo UI" panose="020B0604030504040204" pitchFamily="50" charset="-128"/>
                        <a:cs typeface="Meiryo UI" panose="020B0604030504040204" pitchFamily="50" charset="-128"/>
                      </a:endParaRPr>
                    </a:p>
                  </a:txBody>
                  <a:tcPr marL="68580" marR="68580" marT="0" marB="0" anchor="ctr"/>
                </a:tc>
                <a:extLst>
                  <a:ext uri="{0D108BD9-81ED-4DB2-BD59-A6C34878D82A}">
                    <a16:rowId xmlns:a16="http://schemas.microsoft.com/office/drawing/2014/main" val="10000"/>
                  </a:ext>
                </a:extLst>
              </a:tr>
              <a:tr h="316222">
                <a:tc>
                  <a:txBody>
                    <a:bodyPr/>
                    <a:lstStyle/>
                    <a:p>
                      <a:pPr algn="just">
                        <a:spcAft>
                          <a:spcPts val="0"/>
                        </a:spcAft>
                      </a:pPr>
                      <a:r>
                        <a:rPr lang="en-US" sz="900" kern="100" dirty="0">
                          <a:effectLst/>
                        </a:rPr>
                        <a:t>Create_param</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spcAft>
                          <a:spcPts val="0"/>
                        </a:spcAft>
                      </a:pPr>
                      <a:r>
                        <a:rPr lang="en-US" sz="900" kern="100" dirty="0">
                          <a:effectLst/>
                        </a:rPr>
                        <a:t>-</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indent="-40005" algn="just">
                        <a:spcAft>
                          <a:spcPts val="0"/>
                        </a:spcAft>
                      </a:pPr>
                      <a:r>
                        <a:rPr lang="ja-JP" altLang="en-US" sz="900" kern="0" dirty="0" smtClean="0">
                          <a:effectLst/>
                        </a:rPr>
                        <a:t>メニュー</a:t>
                      </a:r>
                      <a:r>
                        <a:rPr lang="ja-JP" sz="900" kern="0" dirty="0" smtClean="0">
                          <a:effectLst/>
                        </a:rPr>
                        <a:t>作成</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lnSpc>
                          <a:spcPts val="1200"/>
                        </a:lnSpc>
                        <a:spcAft>
                          <a:spcPts val="0"/>
                        </a:spcAft>
                      </a:pPr>
                      <a:r>
                        <a:rPr lang="ja-JP" altLang="en-US" sz="800" kern="100" dirty="0" smtClean="0">
                          <a:effectLst/>
                        </a:rPr>
                        <a:t>メニュー</a:t>
                      </a:r>
                      <a:r>
                        <a:rPr lang="ja-JP" sz="800" kern="100" dirty="0" smtClean="0">
                          <a:effectLst/>
                        </a:rPr>
                        <a:t>を</a:t>
                      </a:r>
                      <a:r>
                        <a:rPr lang="ja-JP" sz="800" kern="100" dirty="0">
                          <a:effectLst/>
                        </a:rPr>
                        <a:t>作成・管理します。</a:t>
                      </a:r>
                      <a:endParaRPr lang="ja-JP" sz="8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lnSpc>
                          <a:spcPts val="1200"/>
                        </a:lnSpc>
                        <a:spcAft>
                          <a:spcPts val="0"/>
                        </a:spcAft>
                      </a:pPr>
                      <a:r>
                        <a:rPr lang="en-US" sz="1050" kern="100" dirty="0">
                          <a:effectLst/>
                        </a:rPr>
                        <a:t>-</a:t>
                      </a:r>
                      <a:endParaRPr lang="ja-JP" sz="12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lnSpc>
                          <a:spcPts val="1200"/>
                        </a:lnSpc>
                        <a:spcAft>
                          <a:spcPts val="0"/>
                        </a:spcAft>
                      </a:pPr>
                      <a:r>
                        <a:rPr lang="ja-JP" altLang="en-US" sz="1050" kern="100" dirty="0" smtClean="0">
                          <a:effectLst/>
                          <a:latin typeface="+mn-lt"/>
                          <a:ea typeface="+mn-ea"/>
                          <a:cs typeface="+mn-cs"/>
                        </a:rPr>
                        <a:t>○</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extLst>
                  <a:ext uri="{0D108BD9-81ED-4DB2-BD59-A6C34878D82A}">
                    <a16:rowId xmlns:a16="http://schemas.microsoft.com/office/drawing/2014/main" val="10002"/>
                  </a:ext>
                </a:extLst>
              </a:tr>
              <a:tr h="360050">
                <a:tc>
                  <a:txBody>
                    <a:bodyPr/>
                    <a:lstStyle/>
                    <a:p>
                      <a:pPr algn="just">
                        <a:spcAft>
                          <a:spcPts val="0"/>
                        </a:spcAft>
                      </a:pPr>
                      <a:r>
                        <a:rPr lang="en-US" sz="900" kern="100" dirty="0">
                          <a:effectLst/>
                        </a:rPr>
                        <a:t>Hostgroup</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spcAft>
                          <a:spcPts val="0"/>
                        </a:spcAft>
                      </a:pPr>
                      <a:r>
                        <a:rPr lang="en-US" sz="900" kern="100" dirty="0">
                          <a:effectLst/>
                        </a:rPr>
                        <a:t>-</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indent="-40005" algn="just">
                        <a:spcAft>
                          <a:spcPts val="0"/>
                        </a:spcAft>
                      </a:pPr>
                      <a:r>
                        <a:rPr lang="ja-JP" sz="900" kern="0" dirty="0">
                          <a:effectLst/>
                        </a:rPr>
                        <a:t>ホストグループ</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lnSpc>
                          <a:spcPts val="1200"/>
                        </a:lnSpc>
                        <a:spcAft>
                          <a:spcPts val="0"/>
                        </a:spcAft>
                      </a:pPr>
                      <a:r>
                        <a:rPr lang="ja-JP" sz="800" kern="100" dirty="0">
                          <a:effectLst/>
                        </a:rPr>
                        <a:t>ホスト群を論理的な単位（機能・役割）でまとめたグループにして、投入するパラメータを管理します。</a:t>
                      </a:r>
                      <a:endParaRPr lang="ja-JP" sz="8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lnSpc>
                          <a:spcPts val="1200"/>
                        </a:lnSpc>
                        <a:spcAft>
                          <a:spcPts val="0"/>
                        </a:spcAft>
                      </a:pPr>
                      <a:r>
                        <a:rPr lang="en-US" sz="1050" kern="100" smtClean="0">
                          <a:effectLst/>
                        </a:rPr>
                        <a:t>-</a:t>
                      </a:r>
                      <a:endParaRPr lang="ja-JP" sz="12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lnSpc>
                          <a:spcPts val="1200"/>
                        </a:lnSpc>
                        <a:spcAft>
                          <a:spcPts val="0"/>
                        </a:spcAft>
                      </a:pPr>
                      <a:r>
                        <a:rPr lang="ja-JP" altLang="en-US" sz="1050" kern="100" dirty="0" smtClean="0">
                          <a:effectLst/>
                          <a:latin typeface="+mn-lt"/>
                          <a:ea typeface="+mn-ea"/>
                          <a:cs typeface="+mn-cs"/>
                        </a:rPr>
                        <a:t>○</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extLst>
                  <a:ext uri="{0D108BD9-81ED-4DB2-BD59-A6C34878D82A}">
                    <a16:rowId xmlns:a16="http://schemas.microsoft.com/office/drawing/2014/main" val="10003"/>
                  </a:ext>
                </a:extLst>
              </a:tr>
              <a:tr h="619366">
                <a:tc rowSpan="2">
                  <a:txBody>
                    <a:bodyPr/>
                    <a:lstStyle/>
                    <a:p>
                      <a:pPr algn="just">
                        <a:spcAft>
                          <a:spcPts val="0"/>
                        </a:spcAft>
                      </a:pPr>
                      <a:r>
                        <a:rPr lang="en-US" sz="900" kern="100" dirty="0">
                          <a:effectLst/>
                        </a:rPr>
                        <a:t>Ansible</a:t>
                      </a:r>
                      <a:r>
                        <a:rPr lang="ja-JP" sz="900" kern="100" dirty="0">
                          <a:effectLst/>
                        </a:rPr>
                        <a:t>ドライバー</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spcAft>
                          <a:spcPts val="0"/>
                        </a:spcAft>
                      </a:pPr>
                      <a:r>
                        <a:rPr lang="en-US" sz="900" kern="100" dirty="0" smtClean="0">
                          <a:effectLst/>
                        </a:rPr>
                        <a:t>Ansible</a:t>
                      </a:r>
                    </a:p>
                  </a:txBody>
                  <a:tcPr marL="68580" marR="68580" marT="0" marB="0" anchor="ctr"/>
                </a:tc>
                <a:tc>
                  <a:txBody>
                    <a:bodyPr/>
                    <a:lstStyle/>
                    <a:p>
                      <a:pPr indent="-40005" algn="just">
                        <a:spcAft>
                          <a:spcPts val="0"/>
                        </a:spcAft>
                      </a:pPr>
                      <a:r>
                        <a:rPr lang="ja-JP" sz="900" kern="0" dirty="0">
                          <a:effectLst/>
                        </a:rPr>
                        <a:t>システム構築</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l">
                        <a:lnSpc>
                          <a:spcPts val="1200"/>
                        </a:lnSpc>
                        <a:spcAft>
                          <a:spcPts val="0"/>
                        </a:spcAft>
                      </a:pPr>
                      <a:r>
                        <a:rPr lang="en-US" altLang="ja-JP" sz="800" kern="100" dirty="0" smtClean="0">
                          <a:effectLst/>
                        </a:rPr>
                        <a:t>Red Hat</a:t>
                      </a:r>
                      <a:r>
                        <a:rPr lang="ja-JP" altLang="ja-JP" sz="800" kern="100" dirty="0" smtClean="0">
                          <a:effectLst/>
                        </a:rPr>
                        <a:t>社が提供する</a:t>
                      </a:r>
                      <a:r>
                        <a:rPr lang="en-US" altLang="ja-JP" sz="800" strike="noStrike" kern="100" baseline="0" dirty="0" smtClean="0">
                          <a:effectLst/>
                        </a:rPr>
                        <a:t>OSS</a:t>
                      </a:r>
                      <a:r>
                        <a:rPr lang="ja-JP" altLang="ja-JP" sz="800" kern="100" dirty="0" smtClean="0">
                          <a:effectLst/>
                        </a:rPr>
                        <a:t>の</a:t>
                      </a:r>
                      <a:r>
                        <a:rPr lang="en-US" altLang="ja-JP" sz="800" kern="100" dirty="0" smtClean="0">
                          <a:effectLst/>
                        </a:rPr>
                        <a:t>PF</a:t>
                      </a:r>
                      <a:r>
                        <a:rPr lang="ja-JP" altLang="ja-JP" sz="800" kern="100" dirty="0" smtClean="0">
                          <a:effectLst/>
                        </a:rPr>
                        <a:t>構築ツールです。</a:t>
                      </a:r>
                      <a:r>
                        <a:rPr lang="en-US" altLang="ja-JP" sz="800" kern="100" dirty="0" smtClean="0">
                          <a:effectLst/>
                        </a:rPr>
                        <a:t/>
                      </a:r>
                      <a:br>
                        <a:rPr lang="en-US" altLang="ja-JP" sz="800" kern="100" dirty="0" smtClean="0">
                          <a:effectLst/>
                        </a:rPr>
                      </a:br>
                      <a:r>
                        <a:rPr lang="en-US" altLang="ja-JP" sz="800" kern="100" dirty="0" smtClean="0">
                          <a:effectLst/>
                        </a:rPr>
                        <a:t>Playbook</a:t>
                      </a:r>
                      <a:r>
                        <a:rPr lang="ja-JP" altLang="ja-JP" sz="800" kern="100" dirty="0" smtClean="0">
                          <a:effectLst/>
                        </a:rPr>
                        <a:t>と呼ばれる構築コードをもとに、ネットワークで接続された機器に対して、ソフトウェアのインストール、各種設定、ファイル転送、パッチの適用などを行います。</a:t>
                      </a:r>
                      <a:endParaRPr lang="ja-JP" altLang="ja-JP" sz="8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lnSpc>
                          <a:spcPts val="1200"/>
                        </a:lnSpc>
                        <a:spcAft>
                          <a:spcPts val="0"/>
                        </a:spcAft>
                      </a:pPr>
                      <a:r>
                        <a:rPr lang="en-US" sz="1050" kern="100" dirty="0">
                          <a:effectLst/>
                        </a:rPr>
                        <a:t>○</a:t>
                      </a:r>
                      <a:endParaRPr lang="ja-JP" sz="12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rowSpan="2">
                  <a:txBody>
                    <a:bodyPr/>
                    <a:lstStyle/>
                    <a:p>
                      <a:pPr algn="just">
                        <a:lnSpc>
                          <a:spcPts val="1200"/>
                        </a:lnSpc>
                        <a:spcAft>
                          <a:spcPts val="0"/>
                        </a:spcAft>
                      </a:pPr>
                      <a:r>
                        <a:rPr lang="ja-JP" altLang="en-US" sz="1050" kern="100" dirty="0" smtClean="0">
                          <a:effectLst/>
                        </a:rPr>
                        <a:t>○</a:t>
                      </a:r>
                      <a:endParaRPr lang="ja-JP" sz="1050" kern="100" dirty="0">
                        <a:effectLst/>
                        <a:latin typeface="+mn-ea"/>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val="10004"/>
                  </a:ext>
                </a:extLst>
              </a:tr>
              <a:tr h="532794">
                <a:tc vMerge="1">
                  <a:txBody>
                    <a:bodyPr/>
                    <a:lstStyle/>
                    <a:p>
                      <a:pPr algn="just">
                        <a:spcAft>
                          <a:spcPts val="0"/>
                        </a:spcAft>
                      </a:pPr>
                      <a:endParaRPr lang="ja-JP" sz="1050" strike="noStrike" kern="100" dirty="0">
                        <a:solidFill>
                          <a:schemeClr val="bg1"/>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altLang="ja-JP" sz="900" strike="noStrike" kern="100" dirty="0" smtClean="0">
                          <a:solidFill>
                            <a:schemeClr val="tx1"/>
                          </a:solidFill>
                          <a:effectLst/>
                        </a:rPr>
                        <a:t>AnsibleTower</a:t>
                      </a:r>
                      <a:endParaRPr lang="ja-JP" altLang="ja-JP" sz="900" strike="noStrike" kern="100" dirty="0" smtClean="0">
                        <a:solidFill>
                          <a:schemeClr val="tx1"/>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marL="0" indent="0" algn="l">
                        <a:spcAft>
                          <a:spcPts val="0"/>
                        </a:spcAft>
                      </a:pPr>
                      <a:r>
                        <a:rPr lang="ja-JP" altLang="en-US" sz="900" strike="noStrike" kern="100" dirty="0" smtClean="0">
                          <a:solidFill>
                            <a:schemeClr val="tx1"/>
                          </a:solidFill>
                          <a:effectLst/>
                          <a:latin typeface="+mn-ea"/>
                          <a:ea typeface="+mn-ea"/>
                          <a:cs typeface="Times New Roman" panose="02020603050405020304" pitchFamily="18" charset="0"/>
                        </a:rPr>
                        <a:t>システム構築</a:t>
                      </a:r>
                      <a:endParaRPr lang="ja-JP" altLang="ja-JP" sz="900" strike="noStrike" kern="100" dirty="0">
                        <a:solidFill>
                          <a:schemeClr val="tx1"/>
                        </a:solidFill>
                        <a:effectLst/>
                        <a:latin typeface="+mn-ea"/>
                        <a:ea typeface="+mn-ea"/>
                        <a:cs typeface="Times New Roman" panose="02020603050405020304" pitchFamily="18" charset="0"/>
                      </a:endParaRPr>
                    </a:p>
                  </a:txBody>
                  <a:tcPr marL="68580" marR="68580" marT="0" marB="0" anchor="ctr"/>
                </a:tc>
                <a:tc>
                  <a:txBody>
                    <a:bodyPr/>
                    <a:lstStyle/>
                    <a:p>
                      <a:pPr algn="just">
                        <a:lnSpc>
                          <a:spcPts val="1200"/>
                        </a:lnSpc>
                        <a:spcAft>
                          <a:spcPts val="0"/>
                        </a:spcAft>
                      </a:pPr>
                      <a:r>
                        <a:rPr lang="en-US" sz="800" strike="noStrike" kern="0" dirty="0">
                          <a:solidFill>
                            <a:schemeClr val="tx1"/>
                          </a:solidFill>
                          <a:effectLst/>
                        </a:rPr>
                        <a:t>PF</a:t>
                      </a:r>
                      <a:r>
                        <a:rPr lang="ja-JP" sz="800" strike="noStrike" kern="0" dirty="0">
                          <a:solidFill>
                            <a:schemeClr val="tx1"/>
                          </a:solidFill>
                          <a:effectLst/>
                        </a:rPr>
                        <a:t>構築自動化ツールである</a:t>
                      </a:r>
                      <a:r>
                        <a:rPr lang="en-US" sz="800" strike="noStrike" kern="0" dirty="0">
                          <a:solidFill>
                            <a:schemeClr val="tx1"/>
                          </a:solidFill>
                          <a:effectLst/>
                        </a:rPr>
                        <a:t>Ansible</a:t>
                      </a:r>
                      <a:r>
                        <a:rPr lang="ja-JP" sz="800" strike="noStrike" kern="0" dirty="0">
                          <a:solidFill>
                            <a:schemeClr val="tx1"/>
                          </a:solidFill>
                          <a:effectLst/>
                        </a:rPr>
                        <a:t>にアクセスコントロール、ジョブスケジューリング、タスクの可視化などの機能を拡張した管理プラットフォームです。</a:t>
                      </a:r>
                      <a:endParaRPr lang="ja-JP" sz="800" strike="noStrike" kern="100" dirty="0">
                        <a:solidFill>
                          <a:schemeClr val="tx1"/>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spcAft>
                          <a:spcPts val="0"/>
                        </a:spcAft>
                      </a:pPr>
                      <a:r>
                        <a:rPr lang="en-US" sz="1050" strike="noStrike" kern="0" dirty="0">
                          <a:solidFill>
                            <a:schemeClr val="tx1"/>
                          </a:solidFill>
                          <a:effectLst/>
                        </a:rPr>
                        <a:t>×</a:t>
                      </a:r>
                      <a:endParaRPr lang="ja-JP" sz="1200" strike="noStrike" kern="100" dirty="0">
                        <a:solidFill>
                          <a:schemeClr val="tx1"/>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vMerge="1">
                  <a:txBody>
                    <a:bodyPr/>
                    <a:lstStyle/>
                    <a:p>
                      <a:pPr algn="just">
                        <a:spcAft>
                          <a:spcPts val="0"/>
                        </a:spcAft>
                      </a:pPr>
                      <a:endParaRPr lang="ja-JP" sz="1050" strike="noStrike" kern="100" dirty="0">
                        <a:solidFill>
                          <a:schemeClr val="tx1"/>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extLst>
                  <a:ext uri="{0D108BD9-81ED-4DB2-BD59-A6C34878D82A}">
                    <a16:rowId xmlns:a16="http://schemas.microsoft.com/office/drawing/2014/main" val="10005"/>
                  </a:ext>
                </a:extLst>
              </a:tr>
              <a:tr h="576080">
                <a:tc>
                  <a:txBody>
                    <a:bodyPr/>
                    <a:lstStyle/>
                    <a:p>
                      <a:pPr algn="just">
                        <a:spcAft>
                          <a:spcPts val="0"/>
                        </a:spcAft>
                      </a:pPr>
                      <a:r>
                        <a:rPr lang="en-US" altLang="ja-JP" sz="900" kern="100" dirty="0" smtClean="0">
                          <a:effectLst/>
                        </a:rPr>
                        <a:t>Cobbler</a:t>
                      </a:r>
                      <a:r>
                        <a:rPr lang="ja-JP" sz="900" kern="100" dirty="0" smtClean="0">
                          <a:effectLst/>
                        </a:rPr>
                        <a:t>ドライバー</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spcAft>
                          <a:spcPts val="0"/>
                        </a:spcAft>
                      </a:pPr>
                      <a:r>
                        <a:rPr lang="en-US" altLang="ja-JP" sz="900" kern="100" dirty="0" smtClean="0">
                          <a:effectLst/>
                          <a:latin typeface="+mn-lt"/>
                          <a:ea typeface="+mn-ea"/>
                          <a:cs typeface="+mn-cs"/>
                        </a:rPr>
                        <a:t>Cobbler</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indent="-40005" algn="just">
                        <a:spcAft>
                          <a:spcPts val="0"/>
                        </a:spcAft>
                      </a:pPr>
                      <a:r>
                        <a:rPr lang="ja-JP" sz="900" kern="0" dirty="0" smtClean="0">
                          <a:effectLst/>
                        </a:rPr>
                        <a:t>システム</a:t>
                      </a:r>
                      <a:r>
                        <a:rPr lang="ja-JP" sz="900" kern="0" dirty="0">
                          <a:effectLst/>
                        </a:rPr>
                        <a:t>構築</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spcAft>
                          <a:spcPts val="0"/>
                        </a:spcAft>
                      </a:pPr>
                      <a:r>
                        <a:rPr lang="en-US" altLang="ja-JP" sz="800" kern="100" dirty="0" smtClean="0">
                          <a:effectLst/>
                          <a:latin typeface="+mn-ea"/>
                          <a:ea typeface="+mn-ea"/>
                          <a:cs typeface="Times New Roman" panose="02020603050405020304" pitchFamily="18" charset="0"/>
                        </a:rPr>
                        <a:t>OS </a:t>
                      </a:r>
                      <a:r>
                        <a:rPr lang="ja-JP" altLang="en-US" sz="800" kern="100" dirty="0" smtClean="0">
                          <a:effectLst/>
                          <a:latin typeface="+mn-ea"/>
                          <a:ea typeface="+mn-ea"/>
                          <a:cs typeface="Times New Roman" panose="02020603050405020304" pitchFamily="18" charset="0"/>
                        </a:rPr>
                        <a:t>のインストールを自動化するツールです。</a:t>
                      </a:r>
                    </a:p>
                    <a:p>
                      <a:pPr algn="just">
                        <a:spcAft>
                          <a:spcPts val="0"/>
                        </a:spcAft>
                      </a:pPr>
                      <a:r>
                        <a:rPr lang="en-US" altLang="ja-JP" sz="800" kern="100" dirty="0" smtClean="0">
                          <a:effectLst/>
                          <a:latin typeface="+mn-ea"/>
                          <a:ea typeface="+mn-ea"/>
                          <a:cs typeface="Times New Roman" panose="02020603050405020304" pitchFamily="18" charset="0"/>
                        </a:rPr>
                        <a:t>Cobbler </a:t>
                      </a:r>
                      <a:r>
                        <a:rPr lang="ja-JP" altLang="en-US" sz="800" kern="100" dirty="0" smtClean="0">
                          <a:effectLst/>
                          <a:latin typeface="+mn-ea"/>
                          <a:ea typeface="+mn-ea"/>
                          <a:cs typeface="Times New Roman" panose="02020603050405020304" pitchFamily="18" charset="0"/>
                        </a:rPr>
                        <a:t>サーバー上にインストールメディアと、インストール時の設定情報を記載したキックスタートファイルを登録し、ネットワークに接続した機器に対してこれらを配布することで、ネットワークインストールを可能とします。</a:t>
                      </a:r>
                      <a:endParaRPr lang="ja-JP" sz="800" kern="100" dirty="0">
                        <a:effectLst/>
                        <a:latin typeface="+mn-ea"/>
                        <a:ea typeface="+mn-ea"/>
                        <a:cs typeface="Times New Roman" panose="02020603050405020304" pitchFamily="18" charset="0"/>
                      </a:endParaRPr>
                    </a:p>
                  </a:txBody>
                  <a:tcPr marL="68580" marR="68580" marT="0" marB="0" anchor="ctr"/>
                </a:tc>
                <a:tc>
                  <a:txBody>
                    <a:bodyPr/>
                    <a:lstStyle/>
                    <a:p>
                      <a:pPr algn="just">
                        <a:lnSpc>
                          <a:spcPts val="1200"/>
                        </a:lnSpc>
                        <a:spcAft>
                          <a:spcPts val="0"/>
                        </a:spcAft>
                      </a:pPr>
                      <a:r>
                        <a:rPr lang="en-US" sz="1050" kern="0" dirty="0" smtClean="0">
                          <a:effectLst/>
                        </a:rPr>
                        <a:t>×</a:t>
                      </a:r>
                      <a:endParaRPr lang="ja-JP" sz="12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lnSpc>
                          <a:spcPts val="1200"/>
                        </a:lnSpc>
                        <a:spcAft>
                          <a:spcPts val="0"/>
                        </a:spcAft>
                      </a:pPr>
                      <a:r>
                        <a:rPr lang="en-US" altLang="ja-JP" sz="1050" kern="100" dirty="0" smtClean="0">
                          <a:effectLst/>
                        </a:rPr>
                        <a:t>×</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extLst>
                  <a:ext uri="{0D108BD9-81ED-4DB2-BD59-A6C34878D82A}">
                    <a16:rowId xmlns:a16="http://schemas.microsoft.com/office/drawing/2014/main" val="1912832483"/>
                  </a:ext>
                </a:extLst>
              </a:tr>
              <a:tr h="576080">
                <a:tc>
                  <a:txBody>
                    <a:bodyPr/>
                    <a:lstStyle/>
                    <a:p>
                      <a:pPr algn="just">
                        <a:spcAft>
                          <a:spcPts val="0"/>
                        </a:spcAft>
                      </a:pPr>
                      <a:r>
                        <a:rPr lang="en-US" altLang="ja-JP" sz="900" kern="100" dirty="0" smtClean="0">
                          <a:effectLst/>
                          <a:latin typeface="+mn-ea"/>
                          <a:ea typeface="+mn-ea"/>
                          <a:cs typeface="Times New Roman" panose="02020603050405020304" pitchFamily="18" charset="0"/>
                        </a:rPr>
                        <a:t>Terraform</a:t>
                      </a:r>
                      <a:r>
                        <a:rPr lang="ja-JP" altLang="en-US" sz="900" kern="100" dirty="0">
                          <a:effectLst/>
                          <a:latin typeface="+mn-ea"/>
                          <a:ea typeface="+mn-ea"/>
                          <a:cs typeface="Times New Roman" panose="02020603050405020304" pitchFamily="18" charset="0"/>
                        </a:rPr>
                        <a:t>ドライバ</a:t>
                      </a:r>
                      <a:r>
                        <a:rPr lang="ja-JP" altLang="en-US" sz="900" kern="100" dirty="0" smtClean="0">
                          <a:effectLst/>
                          <a:latin typeface="+mn-ea"/>
                          <a:ea typeface="+mn-ea"/>
                          <a:cs typeface="Times New Roman" panose="02020603050405020304" pitchFamily="18" charset="0"/>
                        </a:rPr>
                        <a:t>ー</a:t>
                      </a:r>
                      <a:endParaRPr lang="en-US" altLang="ja-JP" sz="900" kern="100" dirty="0" smtClean="0">
                        <a:effectLst/>
                        <a:latin typeface="+mn-ea"/>
                        <a:ea typeface="+mn-ea"/>
                        <a:cs typeface="Times New Roman" panose="02020603050405020304" pitchFamily="18" charset="0"/>
                      </a:endParaRPr>
                    </a:p>
                  </a:txBody>
                  <a:tcPr marL="68580" marR="68580" marT="0" marB="0" anchor="ctr"/>
                </a:tc>
                <a:tc>
                  <a:txBody>
                    <a:bodyPr/>
                    <a:lstStyle/>
                    <a:p>
                      <a:pPr algn="just">
                        <a:spcAft>
                          <a:spcPts val="0"/>
                        </a:spcAft>
                      </a:pPr>
                      <a:r>
                        <a:rPr lang="en-US" altLang="ja-JP" sz="900" kern="100" dirty="0" smtClean="0">
                          <a:effectLst/>
                          <a:latin typeface="+mn-ea"/>
                          <a:ea typeface="+mn-ea"/>
                          <a:cs typeface="Times New Roman" panose="02020603050405020304" pitchFamily="18" charset="0"/>
                        </a:rPr>
                        <a:t>Terraform</a:t>
                      </a:r>
                      <a:endParaRPr lang="ja-JP" sz="900" kern="100" dirty="0">
                        <a:effectLst/>
                        <a:latin typeface="+mn-ea"/>
                        <a:ea typeface="+mn-ea"/>
                        <a:cs typeface="Times New Roman" panose="02020603050405020304" pitchFamily="18" charset="0"/>
                      </a:endParaRPr>
                    </a:p>
                  </a:txBody>
                  <a:tcPr marL="68580" marR="68580" marT="0" marB="0" anchor="ctr"/>
                </a:tc>
                <a:tc>
                  <a:txBody>
                    <a:bodyPr/>
                    <a:lstStyle/>
                    <a:p>
                      <a:pPr indent="-40005" algn="just">
                        <a:spcAft>
                          <a:spcPts val="0"/>
                        </a:spcAft>
                      </a:pPr>
                      <a:r>
                        <a:rPr lang="ja-JP" altLang="ja-JP" sz="900" kern="0" dirty="0" smtClean="0">
                          <a:effectLst/>
                        </a:rPr>
                        <a:t>システム構築</a:t>
                      </a:r>
                      <a:endParaRPr lang="ja-JP" altLang="ja-JP" sz="9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lnSpc>
                          <a:spcPts val="1200"/>
                        </a:lnSpc>
                        <a:spcAft>
                          <a:spcPts val="0"/>
                        </a:spcAft>
                      </a:pPr>
                      <a:r>
                        <a:rPr lang="en-US" altLang="ja-JP" sz="800" kern="100" dirty="0" err="1" smtClean="0">
                          <a:effectLst/>
                          <a:latin typeface="+mn-ea"/>
                          <a:ea typeface="+mn-ea"/>
                          <a:cs typeface="Times New Roman" panose="02020603050405020304" pitchFamily="18" charset="0"/>
                        </a:rPr>
                        <a:t>HashiCorp</a:t>
                      </a:r>
                      <a:r>
                        <a:rPr lang="ja-JP" altLang="en-US" sz="800" kern="100" dirty="0" smtClean="0">
                          <a:effectLst/>
                          <a:latin typeface="+mn-ea"/>
                          <a:ea typeface="+mn-ea"/>
                          <a:cs typeface="Times New Roman" panose="02020603050405020304" pitchFamily="18" charset="0"/>
                        </a:rPr>
                        <a:t>社が提供するインフラストラクチャを効率化するオーケストレーションツールです。</a:t>
                      </a:r>
                      <a:endParaRPr lang="en-US" altLang="ja-JP" sz="800" kern="100" dirty="0" smtClean="0">
                        <a:effectLst/>
                        <a:latin typeface="+mn-ea"/>
                        <a:ea typeface="+mn-ea"/>
                        <a:cs typeface="Times New Roman" panose="02020603050405020304" pitchFamily="18" charset="0"/>
                      </a:endParaRPr>
                    </a:p>
                    <a:p>
                      <a:pPr algn="just">
                        <a:lnSpc>
                          <a:spcPts val="1200"/>
                        </a:lnSpc>
                        <a:spcAft>
                          <a:spcPts val="0"/>
                        </a:spcAft>
                      </a:pPr>
                      <a:r>
                        <a:rPr lang="en-US" altLang="ja-JP" sz="800" kern="100" dirty="0" smtClean="0">
                          <a:effectLst/>
                          <a:latin typeface="+mn-ea"/>
                          <a:ea typeface="+mn-ea"/>
                          <a:cs typeface="Times New Roman" panose="02020603050405020304" pitchFamily="18" charset="0"/>
                        </a:rPr>
                        <a:t>HCL(</a:t>
                      </a:r>
                      <a:r>
                        <a:rPr lang="en-US" altLang="ja-JP" sz="800" kern="100" dirty="0" err="1" smtClean="0">
                          <a:effectLst/>
                          <a:latin typeface="+mn-ea"/>
                          <a:ea typeface="+mn-ea"/>
                          <a:cs typeface="Times New Roman" panose="02020603050405020304" pitchFamily="18" charset="0"/>
                        </a:rPr>
                        <a:t>HashiCorp</a:t>
                      </a:r>
                      <a:r>
                        <a:rPr lang="en-US" altLang="ja-JP" sz="800" kern="100" dirty="0" smtClean="0">
                          <a:effectLst/>
                          <a:latin typeface="+mn-ea"/>
                          <a:ea typeface="+mn-ea"/>
                          <a:cs typeface="Times New Roman" panose="02020603050405020304" pitchFamily="18" charset="0"/>
                        </a:rPr>
                        <a:t> Configuration Language)</a:t>
                      </a:r>
                      <a:r>
                        <a:rPr lang="ja-JP" altLang="en-US" sz="800" kern="100" dirty="0" smtClean="0">
                          <a:effectLst/>
                          <a:latin typeface="+mn-ea"/>
                          <a:ea typeface="+mn-ea"/>
                          <a:cs typeface="Times New Roman" panose="02020603050405020304" pitchFamily="18" charset="0"/>
                        </a:rPr>
                        <a:t>という言語でコード化したインフラストラクチャ構成について、実行計画を生成したうえで構築を実行します。また、</a:t>
                      </a:r>
                      <a:r>
                        <a:rPr lang="en-US" altLang="ja-JP" sz="800" kern="100" dirty="0" smtClean="0">
                          <a:effectLst/>
                          <a:latin typeface="+mn-ea"/>
                          <a:ea typeface="+mn-ea"/>
                          <a:cs typeface="Times New Roman" panose="02020603050405020304" pitchFamily="18" charset="0"/>
                        </a:rPr>
                        <a:t>Policy as Code</a:t>
                      </a:r>
                      <a:r>
                        <a:rPr lang="ja-JP" altLang="en-US" sz="800" kern="100" dirty="0" smtClean="0">
                          <a:effectLst/>
                          <a:latin typeface="+mn-ea"/>
                          <a:ea typeface="+mn-ea"/>
                          <a:cs typeface="Times New Roman" panose="02020603050405020304" pitchFamily="18" charset="0"/>
                        </a:rPr>
                        <a:t>によるアクセスポリシーをコード化して管理することが可能です。</a:t>
                      </a:r>
                      <a:endParaRPr lang="ja-JP" sz="800" kern="100" dirty="0">
                        <a:effectLst/>
                        <a:latin typeface="+mn-ea"/>
                        <a:ea typeface="+mn-ea"/>
                        <a:cs typeface="Times New Roman" panose="02020603050405020304" pitchFamily="18" charset="0"/>
                      </a:endParaRPr>
                    </a:p>
                  </a:txBody>
                  <a:tcPr marL="68580" marR="68580" marT="0" marB="0" anchor="ctr"/>
                </a:tc>
                <a:tc>
                  <a:txBody>
                    <a:bodyPr/>
                    <a:lstStyle/>
                    <a:p>
                      <a:pPr marL="0" marR="0" lvl="0" indent="0" algn="just" defTabSz="914400" rtl="0" eaLnBrk="1" fontAlgn="auto" latinLnBrk="0" hangingPunct="1">
                        <a:lnSpc>
                          <a:spcPts val="1200"/>
                        </a:lnSpc>
                        <a:spcBef>
                          <a:spcPts val="0"/>
                        </a:spcBef>
                        <a:spcAft>
                          <a:spcPts val="0"/>
                        </a:spcAft>
                        <a:buClrTx/>
                        <a:buSzTx/>
                        <a:buFontTx/>
                        <a:buNone/>
                        <a:tabLst/>
                        <a:defRPr/>
                      </a:pPr>
                      <a:r>
                        <a:rPr lang="en-US" altLang="ja-JP" sz="1050" kern="0" dirty="0" smtClean="0">
                          <a:effectLst/>
                          <a:latin typeface="+mn-ea"/>
                          <a:ea typeface="+mn-ea"/>
                        </a:rPr>
                        <a:t>×</a:t>
                      </a:r>
                      <a:endParaRPr lang="ja-JP" altLang="ja-JP" sz="1050" kern="100" dirty="0" smtClean="0">
                        <a:effectLst/>
                        <a:latin typeface="+mn-ea"/>
                        <a:ea typeface="+mn-ea"/>
                        <a:cs typeface="Times New Roman" panose="02020603050405020304" pitchFamily="18" charset="0"/>
                      </a:endParaRPr>
                    </a:p>
                  </a:txBody>
                  <a:tcPr marL="68580" marR="68580" marT="0" marB="0" anchor="ctr"/>
                </a:tc>
                <a:tc>
                  <a:txBody>
                    <a:bodyPr/>
                    <a:lstStyle/>
                    <a:p>
                      <a:pPr marL="0" marR="0" lvl="0" indent="0" algn="just" defTabSz="914400" rtl="0" eaLnBrk="1" fontAlgn="auto" latinLnBrk="0" hangingPunct="1">
                        <a:lnSpc>
                          <a:spcPts val="1200"/>
                        </a:lnSpc>
                        <a:spcBef>
                          <a:spcPts val="0"/>
                        </a:spcBef>
                        <a:spcAft>
                          <a:spcPts val="0"/>
                        </a:spcAft>
                        <a:buClrTx/>
                        <a:buSzTx/>
                        <a:buFontTx/>
                        <a:buNone/>
                        <a:tabLst/>
                        <a:defRPr/>
                      </a:pPr>
                      <a:r>
                        <a:rPr lang="ja-JP" altLang="en-US" sz="1050" kern="100" dirty="0" smtClean="0">
                          <a:effectLst/>
                          <a:latin typeface="+mn-lt"/>
                          <a:ea typeface="+mn-ea"/>
                          <a:cs typeface="+mn-cs"/>
                        </a:rPr>
                        <a:t>〇</a:t>
                      </a:r>
                      <a:endParaRPr lang="ja-JP" altLang="ja-JP" sz="1050" kern="100" dirty="0" smtClean="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extLst>
                  <a:ext uri="{0D108BD9-81ED-4DB2-BD59-A6C34878D82A}">
                    <a16:rowId xmlns:a16="http://schemas.microsoft.com/office/drawing/2014/main" val="217955212"/>
                  </a:ext>
                </a:extLst>
              </a:tr>
              <a:tr h="576080">
                <a:tc>
                  <a:txBody>
                    <a:bodyPr/>
                    <a:lstStyle/>
                    <a:p>
                      <a:pPr algn="just">
                        <a:spcAft>
                          <a:spcPts val="0"/>
                        </a:spcAft>
                      </a:pPr>
                      <a:r>
                        <a:rPr lang="en-US" altLang="ja-JP" sz="900" kern="100" dirty="0" smtClean="0">
                          <a:effectLst/>
                          <a:latin typeface="+mn-ea"/>
                          <a:ea typeface="+mn-ea"/>
                          <a:cs typeface="Times New Roman" panose="02020603050405020304" pitchFamily="18" charset="0"/>
                        </a:rPr>
                        <a:t>CI/CD</a:t>
                      </a:r>
                      <a:r>
                        <a:rPr lang="ja-JP" altLang="en-US" sz="900" kern="100" dirty="0" smtClean="0">
                          <a:effectLst/>
                          <a:latin typeface="+mn-ea"/>
                          <a:ea typeface="+mn-ea"/>
                          <a:cs typeface="Times New Roman" panose="02020603050405020304" pitchFamily="18" charset="0"/>
                        </a:rPr>
                        <a:t> </a:t>
                      </a:r>
                      <a:r>
                        <a:rPr lang="en-US" altLang="ja-JP" sz="900" kern="100" dirty="0" smtClean="0">
                          <a:effectLst/>
                          <a:latin typeface="+mn-ea"/>
                          <a:ea typeface="+mn-ea"/>
                          <a:cs typeface="Times New Roman" panose="02020603050405020304" pitchFamily="18" charset="0"/>
                        </a:rPr>
                        <a:t>for</a:t>
                      </a:r>
                      <a:r>
                        <a:rPr lang="ja-JP" altLang="en-US" sz="900" kern="100" dirty="0" smtClean="0">
                          <a:effectLst/>
                          <a:latin typeface="+mn-ea"/>
                          <a:ea typeface="+mn-ea"/>
                          <a:cs typeface="Times New Roman" panose="02020603050405020304" pitchFamily="18" charset="0"/>
                        </a:rPr>
                        <a:t> </a:t>
                      </a:r>
                      <a:r>
                        <a:rPr lang="en-US" altLang="ja-JP" sz="900" kern="100" dirty="0" err="1" smtClean="0">
                          <a:effectLst/>
                          <a:latin typeface="+mn-ea"/>
                          <a:ea typeface="+mn-ea"/>
                          <a:cs typeface="Times New Roman" panose="02020603050405020304" pitchFamily="18" charset="0"/>
                        </a:rPr>
                        <a:t>IaC</a:t>
                      </a:r>
                      <a:endParaRPr lang="en-US" altLang="ja-JP" sz="900" kern="100" dirty="0" smtClean="0">
                        <a:effectLst/>
                        <a:latin typeface="+mn-ea"/>
                        <a:ea typeface="+mn-ea"/>
                        <a:cs typeface="Times New Roman" panose="02020603050405020304" pitchFamily="18" charset="0"/>
                      </a:endParaRPr>
                    </a:p>
                  </a:txBody>
                  <a:tcPr marL="68580" marR="68580" marT="0" marB="0" anchor="ct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altLang="ja-JP" sz="900" kern="100" dirty="0" err="1" smtClean="0">
                          <a:effectLst/>
                        </a:rPr>
                        <a:t>git</a:t>
                      </a:r>
                      <a:endParaRPr lang="ja-JP" altLang="ja-JP" sz="1050" kern="100" dirty="0" smtClean="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marL="0" marR="0" lvl="0" indent="-40005" algn="just" defTabSz="914400" rtl="0" eaLnBrk="1" fontAlgn="auto" latinLnBrk="0" hangingPunct="1">
                        <a:lnSpc>
                          <a:spcPct val="100000"/>
                        </a:lnSpc>
                        <a:spcBef>
                          <a:spcPts val="0"/>
                        </a:spcBef>
                        <a:spcAft>
                          <a:spcPts val="0"/>
                        </a:spcAft>
                        <a:buClrTx/>
                        <a:buSzTx/>
                        <a:buFontTx/>
                        <a:buNone/>
                        <a:tabLst/>
                        <a:defRPr/>
                      </a:pPr>
                      <a:r>
                        <a:rPr lang="en-US" altLang="ja-JP" sz="900" kern="100" dirty="0" smtClean="0">
                          <a:effectLst/>
                          <a:latin typeface="+mn-ea"/>
                          <a:ea typeface="+mn-ea"/>
                          <a:cs typeface="Times New Roman" panose="02020603050405020304" pitchFamily="18" charset="0"/>
                        </a:rPr>
                        <a:t>CI/CD</a:t>
                      </a:r>
                      <a:r>
                        <a:rPr lang="ja-JP" altLang="en-US" sz="900" kern="100" dirty="0" smtClean="0">
                          <a:effectLst/>
                          <a:latin typeface="+mn-ea"/>
                          <a:ea typeface="+mn-ea"/>
                          <a:cs typeface="Times New Roman" panose="02020603050405020304" pitchFamily="18" charset="0"/>
                        </a:rPr>
                        <a:t> </a:t>
                      </a:r>
                      <a:r>
                        <a:rPr lang="en-US" altLang="ja-JP" sz="900" kern="100" dirty="0" smtClean="0">
                          <a:effectLst/>
                          <a:latin typeface="+mn-ea"/>
                          <a:ea typeface="+mn-ea"/>
                          <a:cs typeface="Times New Roman" panose="02020603050405020304" pitchFamily="18" charset="0"/>
                        </a:rPr>
                        <a:t>for</a:t>
                      </a:r>
                      <a:r>
                        <a:rPr lang="ja-JP" altLang="en-US" sz="900" kern="100" dirty="0" smtClean="0">
                          <a:effectLst/>
                          <a:latin typeface="+mn-ea"/>
                          <a:ea typeface="+mn-ea"/>
                          <a:cs typeface="Times New Roman" panose="02020603050405020304" pitchFamily="18" charset="0"/>
                        </a:rPr>
                        <a:t> </a:t>
                      </a:r>
                      <a:r>
                        <a:rPr lang="en-US" altLang="ja-JP" sz="900" kern="100" dirty="0" err="1" smtClean="0">
                          <a:effectLst/>
                          <a:latin typeface="+mn-ea"/>
                          <a:ea typeface="+mn-ea"/>
                          <a:cs typeface="Times New Roman" panose="02020603050405020304" pitchFamily="18" charset="0"/>
                        </a:rPr>
                        <a:t>IaC</a:t>
                      </a:r>
                      <a:r>
                        <a:rPr lang="ja-JP" altLang="en-US" sz="900" kern="100" dirty="0">
                          <a:effectLst/>
                          <a:latin typeface="+mn-ea"/>
                          <a:ea typeface="+mn-ea"/>
                          <a:cs typeface="Times New Roman" panose="02020603050405020304" pitchFamily="18" charset="0"/>
                        </a:rPr>
                        <a:t>機能</a:t>
                      </a:r>
                      <a:endParaRPr lang="en-US" altLang="ja-JP" sz="900" kern="100" dirty="0" smtClean="0">
                        <a:effectLst/>
                        <a:latin typeface="+mn-ea"/>
                        <a:ea typeface="+mn-ea"/>
                        <a:cs typeface="Times New Roman" panose="02020603050405020304" pitchFamily="18" charset="0"/>
                      </a:endParaRPr>
                    </a:p>
                  </a:txBody>
                  <a:tcPr marL="68580" marR="68580" marT="0" marB="0" anchor="ctr"/>
                </a:tc>
                <a:tc>
                  <a:txBody>
                    <a:bodyPr/>
                    <a:lstStyle/>
                    <a:p>
                      <a:pPr algn="just">
                        <a:lnSpc>
                          <a:spcPts val="1200"/>
                        </a:lnSpc>
                        <a:spcAft>
                          <a:spcPts val="0"/>
                        </a:spcAft>
                      </a:pPr>
                      <a:r>
                        <a:rPr lang="ja-JP" altLang="en-US" sz="800" kern="100" dirty="0" smtClean="0">
                          <a:effectLst/>
                          <a:latin typeface="+mn-ea"/>
                          <a:ea typeface="+mn-ea"/>
                          <a:cs typeface="Times New Roman" panose="02020603050405020304" pitchFamily="18" charset="0"/>
                        </a:rPr>
                        <a:t>・</a:t>
                      </a:r>
                      <a:r>
                        <a:rPr lang="en-US" altLang="ja-JP" sz="800" kern="100" dirty="0" smtClean="0">
                          <a:effectLst/>
                          <a:latin typeface="+mn-ea"/>
                          <a:ea typeface="+mn-ea"/>
                          <a:cs typeface="Times New Roman" panose="02020603050405020304" pitchFamily="18" charset="0"/>
                        </a:rPr>
                        <a:t>ITA</a:t>
                      </a:r>
                      <a:r>
                        <a:rPr lang="ja-JP" altLang="en-US" sz="800" kern="100" dirty="0" smtClean="0">
                          <a:effectLst/>
                          <a:latin typeface="+mn-ea"/>
                          <a:ea typeface="+mn-ea"/>
                          <a:cs typeface="Times New Roman" panose="02020603050405020304" pitchFamily="18" charset="0"/>
                        </a:rPr>
                        <a:t>内に</a:t>
                      </a:r>
                      <a:r>
                        <a:rPr lang="en-US" altLang="ja-JP" sz="800" kern="100" dirty="0" err="1" smtClean="0">
                          <a:effectLst/>
                          <a:latin typeface="+mn-ea"/>
                          <a:ea typeface="+mn-ea"/>
                          <a:cs typeface="Times New Roman" panose="02020603050405020304" pitchFamily="18" charset="0"/>
                        </a:rPr>
                        <a:t>Git</a:t>
                      </a:r>
                      <a:r>
                        <a:rPr lang="ja-JP" altLang="en-US" sz="800" kern="100" dirty="0" smtClean="0">
                          <a:effectLst/>
                          <a:latin typeface="+mn-ea"/>
                          <a:ea typeface="+mn-ea"/>
                          <a:cs typeface="Times New Roman" panose="02020603050405020304" pitchFamily="18" charset="0"/>
                        </a:rPr>
                        <a:t>リポジトリのクローンを作成します。</a:t>
                      </a:r>
                    </a:p>
                    <a:p>
                      <a:pPr algn="just">
                        <a:lnSpc>
                          <a:spcPts val="1200"/>
                        </a:lnSpc>
                        <a:spcAft>
                          <a:spcPts val="0"/>
                        </a:spcAft>
                      </a:pPr>
                      <a:r>
                        <a:rPr lang="ja-JP" altLang="en-US" sz="800" kern="100" dirty="0" smtClean="0">
                          <a:effectLst/>
                          <a:latin typeface="+mn-ea"/>
                          <a:ea typeface="+mn-ea"/>
                          <a:cs typeface="Times New Roman" panose="02020603050405020304" pitchFamily="18" charset="0"/>
                        </a:rPr>
                        <a:t>・クローンを介して定期的に</a:t>
                      </a:r>
                      <a:r>
                        <a:rPr lang="en-US" altLang="ja-JP" sz="800" kern="100" dirty="0" err="1" smtClean="0">
                          <a:effectLst/>
                          <a:latin typeface="+mn-ea"/>
                          <a:ea typeface="+mn-ea"/>
                          <a:cs typeface="Times New Roman" panose="02020603050405020304" pitchFamily="18" charset="0"/>
                        </a:rPr>
                        <a:t>Git</a:t>
                      </a:r>
                      <a:r>
                        <a:rPr lang="ja-JP" altLang="en-US" sz="800" kern="100" dirty="0" smtClean="0">
                          <a:effectLst/>
                          <a:latin typeface="+mn-ea"/>
                          <a:ea typeface="+mn-ea"/>
                          <a:cs typeface="Times New Roman" panose="02020603050405020304" pitchFamily="18" charset="0"/>
                        </a:rPr>
                        <a:t>リポジトリ内の資材の更新を検知し</a:t>
                      </a:r>
                    </a:p>
                    <a:p>
                      <a:pPr algn="just">
                        <a:lnSpc>
                          <a:spcPts val="1200"/>
                        </a:lnSpc>
                        <a:spcAft>
                          <a:spcPts val="0"/>
                        </a:spcAft>
                      </a:pPr>
                      <a:r>
                        <a:rPr lang="ja-JP" altLang="en-US" sz="800" kern="100" dirty="0" smtClean="0">
                          <a:effectLst/>
                          <a:latin typeface="+mn-ea"/>
                          <a:ea typeface="+mn-ea"/>
                          <a:cs typeface="Times New Roman" panose="02020603050405020304" pitchFamily="18" charset="0"/>
                        </a:rPr>
                        <a:t>ます。</a:t>
                      </a:r>
                    </a:p>
                    <a:p>
                      <a:pPr algn="just">
                        <a:lnSpc>
                          <a:spcPts val="1200"/>
                        </a:lnSpc>
                        <a:spcAft>
                          <a:spcPts val="0"/>
                        </a:spcAft>
                      </a:pPr>
                      <a:r>
                        <a:rPr lang="ja-JP" altLang="en-US" sz="800" kern="100" dirty="0" smtClean="0">
                          <a:effectLst/>
                          <a:latin typeface="+mn-ea"/>
                          <a:ea typeface="+mn-ea"/>
                          <a:cs typeface="Times New Roman" panose="02020603050405020304" pitchFamily="18" charset="0"/>
                        </a:rPr>
                        <a:t>・</a:t>
                      </a:r>
                      <a:r>
                        <a:rPr lang="en-US" altLang="ja-JP" sz="800" kern="100" dirty="0" err="1" smtClean="0">
                          <a:effectLst/>
                          <a:latin typeface="+mn-ea"/>
                          <a:ea typeface="+mn-ea"/>
                          <a:cs typeface="Times New Roman" panose="02020603050405020304" pitchFamily="18" charset="0"/>
                        </a:rPr>
                        <a:t>Git</a:t>
                      </a:r>
                      <a:r>
                        <a:rPr lang="ja-JP" altLang="en-US" sz="800" kern="100" dirty="0" smtClean="0">
                          <a:effectLst/>
                          <a:latin typeface="+mn-ea"/>
                          <a:ea typeface="+mn-ea"/>
                          <a:cs typeface="Times New Roman" panose="02020603050405020304" pitchFamily="18" charset="0"/>
                        </a:rPr>
                        <a:t>リポジトリの資材と紐付先機能</a:t>
                      </a:r>
                      <a:r>
                        <a:rPr lang="en-US" altLang="ja-JP" sz="800" kern="100" dirty="0" smtClean="0">
                          <a:effectLst/>
                          <a:latin typeface="+mn-ea"/>
                          <a:ea typeface="+mn-ea"/>
                          <a:cs typeface="Times New Roman" panose="02020603050405020304" pitchFamily="18" charset="0"/>
                        </a:rPr>
                        <a:t>(</a:t>
                      </a:r>
                      <a:r>
                        <a:rPr lang="en-US" altLang="ja-JP" sz="800" kern="100" dirty="0" err="1" smtClean="0">
                          <a:effectLst/>
                          <a:latin typeface="+mn-ea"/>
                          <a:ea typeface="+mn-ea"/>
                          <a:cs typeface="Times New Roman" panose="02020603050405020304" pitchFamily="18" charset="0"/>
                        </a:rPr>
                        <a:t>Ansible</a:t>
                      </a:r>
                      <a:r>
                        <a:rPr lang="en-US" altLang="ja-JP" sz="800" kern="100" dirty="0" smtClean="0">
                          <a:effectLst/>
                          <a:latin typeface="+mn-ea"/>
                          <a:ea typeface="+mn-ea"/>
                          <a:cs typeface="Times New Roman" panose="02020603050405020304" pitchFamily="18" charset="0"/>
                        </a:rPr>
                        <a:t>-Driver</a:t>
                      </a:r>
                      <a:r>
                        <a:rPr lang="ja-JP" altLang="en-US" sz="800" kern="100" dirty="0" smtClean="0">
                          <a:effectLst/>
                          <a:latin typeface="+mn-ea"/>
                          <a:ea typeface="+mn-ea"/>
                          <a:cs typeface="Times New Roman" panose="02020603050405020304" pitchFamily="18" charset="0"/>
                        </a:rPr>
                        <a:t>または</a:t>
                      </a:r>
                    </a:p>
                    <a:p>
                      <a:pPr algn="just">
                        <a:lnSpc>
                          <a:spcPts val="1200"/>
                        </a:lnSpc>
                        <a:spcAft>
                          <a:spcPts val="0"/>
                        </a:spcAft>
                      </a:pPr>
                      <a:r>
                        <a:rPr lang="en-US" altLang="ja-JP" sz="800" kern="100" dirty="0" smtClean="0">
                          <a:effectLst/>
                          <a:latin typeface="+mn-ea"/>
                          <a:ea typeface="+mn-ea"/>
                          <a:cs typeface="Times New Roman" panose="02020603050405020304" pitchFamily="18" charset="0"/>
                        </a:rPr>
                        <a:t>Terraform-Driver)</a:t>
                      </a:r>
                      <a:r>
                        <a:rPr lang="ja-JP" altLang="en-US" sz="800" kern="100" dirty="0" smtClean="0">
                          <a:effectLst/>
                          <a:latin typeface="+mn-ea"/>
                          <a:ea typeface="+mn-ea"/>
                          <a:cs typeface="Times New Roman" panose="02020603050405020304" pitchFamily="18" charset="0"/>
                        </a:rPr>
                        <a:t>で管理する資材との紐付を設定します。</a:t>
                      </a:r>
                      <a:endParaRPr lang="ja-JP" sz="800" kern="100" dirty="0">
                        <a:effectLst/>
                        <a:latin typeface="+mn-ea"/>
                        <a:ea typeface="+mn-ea"/>
                        <a:cs typeface="Times New Roman" panose="02020603050405020304" pitchFamily="18" charset="0"/>
                      </a:endParaRPr>
                    </a:p>
                  </a:txBody>
                  <a:tcPr marL="68580" marR="68580" marT="0" marB="0" anchor="ctr"/>
                </a:tc>
                <a:tc>
                  <a:txBody>
                    <a:bodyPr/>
                    <a:lstStyle/>
                    <a:p>
                      <a:pPr algn="just">
                        <a:lnSpc>
                          <a:spcPts val="1200"/>
                        </a:lnSpc>
                        <a:spcAft>
                          <a:spcPts val="0"/>
                        </a:spcAft>
                      </a:pPr>
                      <a:r>
                        <a:rPr lang="en-US" sz="1050" kern="0" dirty="0">
                          <a:effectLst/>
                        </a:rPr>
                        <a:t>○</a:t>
                      </a:r>
                      <a:endParaRPr lang="ja-JP" sz="12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lnSpc>
                          <a:spcPts val="1200"/>
                        </a:lnSpc>
                        <a:spcAft>
                          <a:spcPts val="0"/>
                        </a:spcAft>
                      </a:pPr>
                      <a:r>
                        <a:rPr lang="en-US" altLang="ja-JP" sz="1050" kern="100" dirty="0" smtClean="0">
                          <a:effectLst/>
                        </a:rPr>
                        <a:t>×</a:t>
                      </a:r>
                      <a:endParaRPr lang="ja-JP" sz="1050" kern="100" dirty="0">
                        <a:effectLst/>
                        <a:latin typeface="+mn-lt"/>
                        <a:ea typeface="ＭＳ 明朝" panose="02020609040205080304" pitchFamily="17" charset="-128"/>
                        <a:cs typeface="Times New Roman" panose="02020603050405020304" pitchFamily="18" charset="0"/>
                      </a:endParaRPr>
                    </a:p>
                  </a:txBody>
                  <a:tcPr marL="68580" marR="68580" marT="0" marB="0" anchor="ctr"/>
                </a:tc>
                <a:extLst>
                  <a:ext uri="{0D108BD9-81ED-4DB2-BD59-A6C34878D82A}">
                    <a16:rowId xmlns:a16="http://schemas.microsoft.com/office/drawing/2014/main" val="2709923596"/>
                  </a:ext>
                </a:extLst>
              </a:tr>
            </a:tbl>
          </a:graphicData>
        </a:graphic>
      </p:graphicFrame>
    </p:spTree>
    <p:extLst>
      <p:ext uri="{BB962C8B-B14F-4D97-AF65-F5344CB8AC3E}">
        <p14:creationId xmlns:p14="http://schemas.microsoft.com/office/powerpoint/2010/main" val="138737988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dirty="0"/>
              <a:t>2</a:t>
            </a:r>
            <a:r>
              <a:rPr lang="en-US" altLang="ja-JP" dirty="0" smtClean="0"/>
              <a:t>.2</a:t>
            </a:r>
            <a:r>
              <a:rPr lang="ja-JP" altLang="en-US" dirty="0" smtClean="0"/>
              <a:t>　</a:t>
            </a:r>
            <a:r>
              <a:rPr lang="zh-TW" altLang="en-US" dirty="0"/>
              <a:t>動作</a:t>
            </a:r>
            <a:r>
              <a:rPr lang="zh-TW" altLang="en-US" dirty="0" smtClean="0"/>
              <a:t>環境</a:t>
            </a:r>
            <a:r>
              <a:rPr lang="ja-JP" altLang="en-US" dirty="0" smtClean="0"/>
              <a:t>・</a:t>
            </a:r>
            <a:r>
              <a:rPr lang="zh-TW" altLang="en-US" dirty="0" smtClean="0"/>
              <a:t>条件</a:t>
            </a:r>
            <a:endParaRPr kumimoji="1" lang="ja-JP" altLang="en-US" dirty="0"/>
          </a:p>
        </p:txBody>
      </p:sp>
      <p:sp>
        <p:nvSpPr>
          <p:cNvPr id="3" name="コンテンツ プレースホルダー 2"/>
          <p:cNvSpPr>
            <a:spLocks noGrp="1"/>
          </p:cNvSpPr>
          <p:nvPr>
            <p:ph sz="quarter" idx="10"/>
          </p:nvPr>
        </p:nvSpPr>
        <p:spPr>
          <a:xfrm>
            <a:off x="179512" y="764630"/>
            <a:ext cx="8784976" cy="5688558"/>
          </a:xfrm>
        </p:spPr>
        <p:txBody>
          <a:bodyPr/>
          <a:lstStyle/>
          <a:p>
            <a:r>
              <a:rPr lang="en-US" altLang="ja-JP" dirty="0" smtClean="0"/>
              <a:t>ITA</a:t>
            </a:r>
            <a:r>
              <a:rPr lang="ja-JP" altLang="en-US" dirty="0" smtClean="0"/>
              <a:t>をご利用いただくための環境について</a:t>
            </a:r>
            <a:endParaRPr lang="en-US" altLang="ja-JP" dirty="0"/>
          </a:p>
          <a:p>
            <a:pPr lvl="1"/>
            <a:r>
              <a:rPr lang="ja-JP" altLang="en-US" dirty="0"/>
              <a:t>「</a:t>
            </a:r>
            <a:r>
              <a:rPr lang="en-US" altLang="ja-JP" dirty="0" smtClean="0"/>
              <a:t>Exastro-ITA</a:t>
            </a:r>
            <a:r>
              <a:rPr lang="en-US" altLang="ja-JP" dirty="0"/>
              <a:t>_</a:t>
            </a:r>
            <a:r>
              <a:rPr lang="ja-JP" altLang="en-US" dirty="0"/>
              <a:t>システム構成／環境構築ガイド</a:t>
            </a:r>
            <a:r>
              <a:rPr lang="en-US" altLang="ja-JP" dirty="0"/>
              <a:t>_</a:t>
            </a:r>
            <a:r>
              <a:rPr lang="ja-JP" altLang="en-US" dirty="0"/>
              <a:t>基本編」を参照してください</a:t>
            </a:r>
            <a:r>
              <a:rPr lang="ja-JP" altLang="en-US" dirty="0" smtClean="0"/>
              <a:t>。</a:t>
            </a:r>
            <a:endParaRPr lang="ja-JP" altLang="en-US" dirty="0"/>
          </a:p>
        </p:txBody>
      </p:sp>
    </p:spTree>
    <p:extLst>
      <p:ext uri="{BB962C8B-B14F-4D97-AF65-F5344CB8AC3E}">
        <p14:creationId xmlns:p14="http://schemas.microsoft.com/office/powerpoint/2010/main" val="178756414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388" y="3045072"/>
            <a:ext cx="8784000" cy="467239"/>
          </a:xfrm>
        </p:spPr>
        <p:txBody>
          <a:bodyPr/>
          <a:lstStyle/>
          <a:p>
            <a:r>
              <a:rPr lang="en-US" altLang="ja-JP" dirty="0" smtClean="0"/>
              <a:t>3.</a:t>
            </a:r>
            <a:r>
              <a:rPr lang="ja-JP" altLang="en-US" dirty="0" smtClean="0"/>
              <a:t>　</a:t>
            </a:r>
            <a:r>
              <a:rPr lang="en-US" altLang="ja-JP" dirty="0" smtClean="0"/>
              <a:t>ITA</a:t>
            </a:r>
            <a:r>
              <a:rPr lang="ja-JP" altLang="en-US" dirty="0" smtClean="0"/>
              <a:t>環境</a:t>
            </a:r>
            <a:r>
              <a:rPr lang="ja-JP" altLang="en-US" dirty="0"/>
              <a:t>構築手順</a:t>
            </a:r>
            <a:endParaRPr kumimoji="1" lang="ja-JP" altLang="en-US" dirty="0"/>
          </a:p>
        </p:txBody>
      </p:sp>
    </p:spTree>
    <p:extLst>
      <p:ext uri="{BB962C8B-B14F-4D97-AF65-F5344CB8AC3E}">
        <p14:creationId xmlns:p14="http://schemas.microsoft.com/office/powerpoint/2010/main" val="40006614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3.1</a:t>
            </a:r>
            <a:r>
              <a:rPr lang="ja-JP" altLang="en-US" dirty="0"/>
              <a:t>　</a:t>
            </a:r>
            <a:r>
              <a:rPr lang="ja-JP" altLang="en-US" dirty="0" smtClean="0"/>
              <a:t>オンラインインストール</a:t>
            </a:r>
            <a:endParaRPr kumimoji="1" lang="ja-JP" altLang="en-US" dirty="0"/>
          </a:p>
        </p:txBody>
      </p:sp>
      <p:sp>
        <p:nvSpPr>
          <p:cNvPr id="3" name="コンテンツ プレースホルダー 2"/>
          <p:cNvSpPr>
            <a:spLocks noGrp="1"/>
          </p:cNvSpPr>
          <p:nvPr>
            <p:ph sz="quarter" idx="10"/>
          </p:nvPr>
        </p:nvSpPr>
        <p:spPr/>
        <p:txBody>
          <a:bodyPr/>
          <a:lstStyle/>
          <a:p>
            <a:r>
              <a:rPr lang="ja-JP" altLang="en-US" dirty="0" smtClean="0"/>
              <a:t>インストール手順について</a:t>
            </a:r>
            <a:endParaRPr lang="ja-JP" altLang="en-US" dirty="0"/>
          </a:p>
          <a:p>
            <a:pPr lvl="1"/>
            <a:r>
              <a:rPr lang="en-US" altLang="ja-JP" dirty="0" smtClean="0"/>
              <a:t>ITA</a:t>
            </a:r>
            <a:r>
              <a:rPr lang="ja-JP" altLang="en-US" dirty="0" smtClean="0"/>
              <a:t>サーバ</a:t>
            </a:r>
            <a:r>
              <a:rPr lang="ja-JP" altLang="en-US" dirty="0"/>
              <a:t>がオンライン環境の場合、インターネット経由で必要なライブラリのインストールと</a:t>
            </a:r>
            <a:r>
              <a:rPr lang="ja-JP" altLang="en-US" dirty="0" smtClean="0"/>
              <a:t>、</a:t>
            </a:r>
            <a:r>
              <a:rPr lang="en-US" altLang="ja-JP" dirty="0" smtClean="0"/>
              <a:t>ITA</a:t>
            </a:r>
            <a:r>
              <a:rPr lang="ja-JP" altLang="en-US" dirty="0" smtClean="0"/>
              <a:t>本体のインストールを</a:t>
            </a:r>
            <a:r>
              <a:rPr lang="ja-JP" altLang="en-US" dirty="0"/>
              <a:t>実行して環境構築を行います。</a:t>
            </a:r>
            <a:endParaRPr kumimoji="1" lang="ja-JP" altLang="en-US" dirty="0"/>
          </a:p>
        </p:txBody>
      </p:sp>
      <p:grpSp>
        <p:nvGrpSpPr>
          <p:cNvPr id="5" name="グループ化 4"/>
          <p:cNvGrpSpPr/>
          <p:nvPr/>
        </p:nvGrpSpPr>
        <p:grpSpPr>
          <a:xfrm>
            <a:off x="1169040" y="2654684"/>
            <a:ext cx="6804945" cy="3816530"/>
            <a:chOff x="0" y="0"/>
            <a:chExt cx="4875127" cy="2370167"/>
          </a:xfrm>
        </p:grpSpPr>
        <p:pic>
          <p:nvPicPr>
            <p:cNvPr id="6" name="図 5"/>
            <p:cNvPicPr>
              <a:picLocks noChangeAspect="1"/>
            </p:cNvPicPr>
            <p:nvPr/>
          </p:nvPicPr>
          <p:blipFill rotWithShape="1">
            <a:blip r:embed="rId2">
              <a:extLst>
                <a:ext uri="{28A0092B-C50C-407E-A947-70E740481C1C}">
                  <a14:useLocalDpi xmlns:a14="http://schemas.microsoft.com/office/drawing/2010/main" val="0"/>
                </a:ext>
              </a:extLst>
            </a:blip>
            <a:srcRect l="8293" t="13" r="29548" b="-8"/>
            <a:stretch/>
          </p:blipFill>
          <p:spPr bwMode="auto">
            <a:xfrm rot="5400000">
              <a:off x="2115047" y="-254442"/>
              <a:ext cx="1784985" cy="2493645"/>
            </a:xfrm>
            <a:prstGeom prst="rect">
              <a:avLst/>
            </a:prstGeom>
            <a:ln>
              <a:noFill/>
            </a:ln>
            <a:extLst>
              <a:ext uri="{53640926-AAD7-44D8-BBD7-CCE9431645EC}">
                <a14:shadowObscured xmlns:a14="http://schemas.microsoft.com/office/drawing/2010/main"/>
              </a:ext>
            </a:extLst>
          </p:spPr>
        </p:pic>
        <p:sp>
          <p:nvSpPr>
            <p:cNvPr id="7" name="正方形/長方形 6"/>
            <p:cNvSpPr/>
            <p:nvPr/>
          </p:nvSpPr>
          <p:spPr>
            <a:xfrm>
              <a:off x="0" y="166977"/>
              <a:ext cx="3052859" cy="1704975"/>
            </a:xfrm>
            <a:prstGeom prst="rect">
              <a:avLst/>
            </a:prstGeom>
            <a:noFill/>
            <a:ln w="12700" cap="flat" cmpd="sng" algn="ctr">
              <a:solidFill>
                <a:srgbClr val="00206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dirty="0">
                <a:ln>
                  <a:noFill/>
                </a:ln>
                <a:solidFill>
                  <a:srgbClr val="002060"/>
                </a:solidFill>
                <a:effectLst/>
                <a:uLnTx/>
                <a:uFillTx/>
                <a:latin typeface="Century"/>
                <a:ea typeface="ＭＳ 明朝" panose="02020609040205080304" pitchFamily="17" charset="-128"/>
                <a:cs typeface="+mn-cs"/>
              </a:endParaRPr>
            </a:p>
          </p:txBody>
        </p:sp>
        <p:sp>
          <p:nvSpPr>
            <p:cNvPr id="8" name="正方形/長方形 7"/>
            <p:cNvSpPr/>
            <p:nvPr/>
          </p:nvSpPr>
          <p:spPr>
            <a:xfrm>
              <a:off x="3514477" y="453224"/>
              <a:ext cx="1360650" cy="1210999"/>
            </a:xfrm>
            <a:prstGeom prst="rect">
              <a:avLst/>
            </a:prstGeom>
            <a:noFill/>
            <a:ln w="6350" cap="flat" cmpd="sng" algn="ctr">
              <a:solidFill>
                <a:srgbClr val="00206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dirty="0">
                <a:ln>
                  <a:noFill/>
                </a:ln>
                <a:solidFill>
                  <a:sysClr val="window" lastClr="FFFFFF"/>
                </a:solidFill>
                <a:effectLst/>
                <a:uLnTx/>
                <a:uFillTx/>
                <a:latin typeface="Century"/>
                <a:ea typeface="ＭＳ 明朝" panose="02020609040205080304" pitchFamily="17" charset="-128"/>
                <a:cs typeface="+mn-cs"/>
              </a:endParaRPr>
            </a:p>
          </p:txBody>
        </p:sp>
        <p:sp>
          <p:nvSpPr>
            <p:cNvPr id="9" name="テキスト ボックス 343"/>
            <p:cNvSpPr txBox="1"/>
            <p:nvPr/>
          </p:nvSpPr>
          <p:spPr>
            <a:xfrm>
              <a:off x="3753016" y="357808"/>
              <a:ext cx="856517" cy="254513"/>
            </a:xfrm>
            <a:prstGeom prst="rect">
              <a:avLst/>
            </a:prstGeom>
            <a:solidFill>
              <a:sysClr val="window" lastClr="FFFFFF"/>
            </a:solidFill>
            <a:ln w="6350">
              <a:solidFill>
                <a:srgbClr val="002060"/>
              </a:solidFill>
            </a:ln>
            <a:effectLst/>
          </p:spPr>
          <p:txBody>
            <a:bodyPr rot="0" spcFirstLastPara="0" vert="horz" wrap="non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ja-JP" altLang="en-US" sz="1000" b="0" i="0" u="none" strike="noStrike" kern="100" cap="none" spc="0" normalizeH="0" baseline="0" noProof="0" dirty="0">
                  <a:ln>
                    <a:noFill/>
                  </a:ln>
                  <a:solidFill>
                    <a:sysClr val="windowText" lastClr="000000"/>
                  </a:solidFill>
                  <a:effectLst/>
                  <a:uLnTx/>
                  <a:uFillTx/>
                  <a:latin typeface="+mn-ea"/>
                  <a:cs typeface="Times New Roman" panose="02020603050405020304" pitchFamily="18" charset="0"/>
                </a:rPr>
                <a:t>リポジトリ</a:t>
              </a:r>
            </a:p>
          </p:txBody>
        </p:sp>
        <p:sp>
          <p:nvSpPr>
            <p:cNvPr id="10" name="テキスト ボックス 348"/>
            <p:cNvSpPr txBox="1"/>
            <p:nvPr/>
          </p:nvSpPr>
          <p:spPr>
            <a:xfrm>
              <a:off x="135174" y="0"/>
              <a:ext cx="960120" cy="256540"/>
            </a:xfrm>
            <a:prstGeom prst="rect">
              <a:avLst/>
            </a:prstGeom>
            <a:solidFill>
              <a:sysClr val="window" lastClr="FFFFFF"/>
            </a:solidFill>
            <a:ln w="12700">
              <a:solidFill>
                <a:srgbClr val="002060"/>
              </a:solidFill>
            </a:ln>
            <a:effectLst/>
          </p:spPr>
          <p:txBody>
            <a:bodyPr rot="0" spcFirstLastPara="0" vert="horz" wrap="none" lIns="91440" tIns="45720" rIns="91440" bIns="45720" numCol="1" spcCol="0" rtlCol="0" fromWordArt="0" anchor="ctr" anchorCtr="0" forceAA="0" compatLnSpc="1">
              <a:prstTxWarp prst="textNoShape">
                <a:avLst/>
              </a:prstTxWarp>
              <a:noAutofit/>
            </a:bodyPr>
            <a:lstStyle/>
            <a:p>
              <a:pPr lvl="0" algn="ctr">
                <a:defRPr/>
              </a:pPr>
              <a:r>
                <a:rPr kumimoji="0" lang="en-US" altLang="ja-JP" sz="1000" kern="100" noProof="0" dirty="0" smtClean="0">
                  <a:latin typeface="+mn-ea"/>
                  <a:cs typeface="Times New Roman" panose="02020603050405020304" pitchFamily="18" charset="0"/>
                </a:rPr>
                <a:t>ITA</a:t>
              </a:r>
              <a:r>
                <a:rPr kumimoji="0" lang="ja-JP" altLang="en-US" sz="1000" b="0" i="0" u="none" strike="noStrike" kern="100" cap="none" spc="0" normalizeH="0" baseline="0" noProof="0" dirty="0" smtClean="0">
                  <a:ln>
                    <a:noFill/>
                  </a:ln>
                  <a:effectLst/>
                  <a:uLnTx/>
                  <a:uFillTx/>
                  <a:latin typeface="+mn-ea"/>
                  <a:cs typeface="Times New Roman" panose="02020603050405020304" pitchFamily="18" charset="0"/>
                </a:rPr>
                <a:t>サーバ</a:t>
              </a:r>
              <a:endParaRPr kumimoji="0" lang="ja-JP" altLang="en-US" sz="1000" b="0" i="0" u="none" strike="noStrike" kern="100" cap="none" spc="0" normalizeH="0" baseline="0" noProof="0" dirty="0">
                <a:ln>
                  <a:noFill/>
                </a:ln>
                <a:effectLst/>
                <a:uLnTx/>
                <a:uFillTx/>
                <a:latin typeface="+mn-ea"/>
                <a:cs typeface="Times New Roman" panose="02020603050405020304" pitchFamily="18" charset="0"/>
              </a:endParaRPr>
            </a:p>
          </p:txBody>
        </p:sp>
        <p:sp>
          <p:nvSpPr>
            <p:cNvPr id="11" name="テキスト ボックス 320"/>
            <p:cNvSpPr txBox="1"/>
            <p:nvPr/>
          </p:nvSpPr>
          <p:spPr>
            <a:xfrm>
              <a:off x="3506525" y="2115047"/>
              <a:ext cx="1123063" cy="255120"/>
            </a:xfrm>
            <a:prstGeom prst="rect">
              <a:avLst/>
            </a:prstGeom>
            <a:solidFill>
              <a:sysClr val="window" lastClr="FFFFFF"/>
            </a:solidFill>
            <a:ln w="6350">
              <a:noFill/>
            </a:ln>
            <a:effectLst/>
          </p:spPr>
          <p:txBody>
            <a:bodyPr rot="0" spcFirstLastPara="0" vert="horz" wrap="none" lIns="91440" tIns="45720" rIns="91440" bIns="45720" numCol="1" spcCol="0" rtlCol="0" fromWordArt="0" anchor="t" anchorCtr="0" forceAA="0" compatLnSpc="1">
              <a:prstTxWarp prst="textNoShape">
                <a:avLst/>
              </a:prstTxWarp>
              <a:noAutofit/>
            </a:bodyPr>
            <a:lstStyle/>
            <a:p>
              <a:pPr marL="0" marR="0" lvl="0" indent="0" algn="just" defTabSz="914400" eaLnBrk="1" fontAlgn="auto" latinLnBrk="0" hangingPunct="1">
                <a:lnSpc>
                  <a:spcPct val="100000"/>
                </a:lnSpc>
                <a:spcBef>
                  <a:spcPts val="0"/>
                </a:spcBef>
                <a:spcAft>
                  <a:spcPts val="0"/>
                </a:spcAft>
                <a:buClrTx/>
                <a:buSzTx/>
                <a:buFontTx/>
                <a:buNone/>
                <a:tabLst/>
                <a:defRPr/>
              </a:pPr>
              <a:r>
                <a:rPr kumimoji="0" lang="ja-JP" altLang="en-US" sz="1050" b="0" i="0" u="none" strike="noStrike" kern="100" cap="none" spc="0" normalizeH="0" baseline="0" noProof="0" dirty="0">
                  <a:ln>
                    <a:noFill/>
                  </a:ln>
                  <a:solidFill>
                    <a:sysClr val="windowText" lastClr="000000"/>
                  </a:solidFill>
                  <a:effectLst/>
                  <a:uLnTx/>
                  <a:uFillTx/>
                  <a:latin typeface="+mn-ea"/>
                  <a:cs typeface="Times New Roman" panose="02020603050405020304" pitchFamily="18" charset="0"/>
                </a:rPr>
                <a:t>インターネット</a:t>
              </a:r>
            </a:p>
          </p:txBody>
        </p:sp>
        <p:sp>
          <p:nvSpPr>
            <p:cNvPr id="12" name="テキスト ボックス 340"/>
            <p:cNvSpPr txBox="1"/>
            <p:nvPr/>
          </p:nvSpPr>
          <p:spPr>
            <a:xfrm>
              <a:off x="691763" y="2115047"/>
              <a:ext cx="856521" cy="254597"/>
            </a:xfrm>
            <a:prstGeom prst="rect">
              <a:avLst/>
            </a:prstGeom>
            <a:solidFill>
              <a:sysClr val="window" lastClr="FFFFFF"/>
            </a:solidFill>
            <a:ln w="6350">
              <a:noFill/>
            </a:ln>
            <a:effectLst/>
          </p:spPr>
          <p:txBody>
            <a:bodyPr rot="0" spcFirstLastPara="0" vert="horz" wrap="none" lIns="91440" tIns="45720" rIns="91440" bIns="45720" numCol="1" spcCol="0" rtlCol="0" fromWordArt="0" anchor="t" anchorCtr="0" forceAA="0" compatLnSpc="1">
              <a:prstTxWarp prst="textNoShape">
                <a:avLst/>
              </a:prstTxWarp>
              <a:noAutofit/>
            </a:bodyPr>
            <a:lstStyle/>
            <a:p>
              <a:pPr marL="0" marR="0" lvl="0" indent="0" algn="just" defTabSz="914400" eaLnBrk="1" fontAlgn="auto" latinLnBrk="0" hangingPunct="1">
                <a:lnSpc>
                  <a:spcPct val="100000"/>
                </a:lnSpc>
                <a:spcBef>
                  <a:spcPts val="0"/>
                </a:spcBef>
                <a:spcAft>
                  <a:spcPts val="0"/>
                </a:spcAft>
                <a:buClrTx/>
                <a:buSzTx/>
                <a:buFontTx/>
                <a:buNone/>
                <a:tabLst/>
                <a:defRPr/>
              </a:pPr>
              <a:r>
                <a:rPr kumimoji="0" lang="ja-JP" altLang="en-US" sz="1050" b="0" i="0" u="none" strike="noStrike" kern="100" cap="none" spc="0" normalizeH="0" baseline="0" noProof="0" dirty="0">
                  <a:ln>
                    <a:noFill/>
                  </a:ln>
                  <a:solidFill>
                    <a:sysClr val="windowText" lastClr="000000"/>
                  </a:solidFill>
                  <a:effectLst/>
                  <a:uLnTx/>
                  <a:uFillTx/>
                  <a:latin typeface="+mn-ea"/>
                  <a:cs typeface="Times New Roman" panose="02020603050405020304" pitchFamily="18" charset="0"/>
                </a:rPr>
                <a:t>オンライン</a:t>
              </a:r>
            </a:p>
          </p:txBody>
        </p:sp>
        <p:sp>
          <p:nvSpPr>
            <p:cNvPr id="13" name="右矢印 12"/>
            <p:cNvSpPr/>
            <p:nvPr/>
          </p:nvSpPr>
          <p:spPr>
            <a:xfrm rot="10800000">
              <a:off x="2115047" y="1110804"/>
              <a:ext cx="1617345" cy="170180"/>
            </a:xfrm>
            <a:prstGeom prst="rightArrow">
              <a:avLst/>
            </a:prstGeom>
            <a:solidFill>
              <a:sysClr val="window" lastClr="FFFFFF"/>
            </a:solidFill>
            <a:ln w="6350" cap="flat" cmpd="sng" algn="ctr">
              <a:solidFill>
                <a:srgbClr val="00206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dirty="0">
                <a:ln>
                  <a:noFill/>
                </a:ln>
                <a:solidFill>
                  <a:sysClr val="window" lastClr="FFFFFF"/>
                </a:solidFill>
                <a:effectLst/>
                <a:uLnTx/>
                <a:uFillTx/>
                <a:latin typeface="Century"/>
                <a:ea typeface="ＭＳ 明朝" panose="02020609040205080304" pitchFamily="17" charset="-128"/>
                <a:cs typeface="+mn-cs"/>
              </a:endParaRPr>
            </a:p>
          </p:txBody>
        </p:sp>
        <p:sp>
          <p:nvSpPr>
            <p:cNvPr id="14" name="円柱 13"/>
            <p:cNvSpPr/>
            <p:nvPr/>
          </p:nvSpPr>
          <p:spPr>
            <a:xfrm>
              <a:off x="3832529" y="866692"/>
              <a:ext cx="443148" cy="315879"/>
            </a:xfrm>
            <a:prstGeom prst="can">
              <a:avLst/>
            </a:prstGeom>
            <a:solidFill>
              <a:sysClr val="window" lastClr="FFFFFF"/>
            </a:solidFill>
            <a:ln w="3175" cap="flat" cmpd="sng" algn="ctr">
              <a:solidFill>
                <a:srgbClr val="00206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dirty="0">
                <a:ln>
                  <a:noFill/>
                </a:ln>
                <a:solidFill>
                  <a:sysClr val="window" lastClr="FFFFFF"/>
                </a:solidFill>
                <a:effectLst/>
                <a:uLnTx/>
                <a:uFillTx/>
                <a:latin typeface="Century"/>
                <a:ea typeface="ＭＳ 明朝" panose="02020609040205080304" pitchFamily="17" charset="-128"/>
                <a:cs typeface="+mn-cs"/>
              </a:endParaRPr>
            </a:p>
          </p:txBody>
        </p:sp>
        <p:sp>
          <p:nvSpPr>
            <p:cNvPr id="15" name="円柱 14"/>
            <p:cNvSpPr/>
            <p:nvPr/>
          </p:nvSpPr>
          <p:spPr>
            <a:xfrm>
              <a:off x="4047214" y="898497"/>
              <a:ext cx="443148" cy="315879"/>
            </a:xfrm>
            <a:prstGeom prst="can">
              <a:avLst/>
            </a:prstGeom>
            <a:solidFill>
              <a:sysClr val="window" lastClr="FFFFFF"/>
            </a:solidFill>
            <a:ln w="3175" cap="flat" cmpd="sng" algn="ctr">
              <a:solidFill>
                <a:srgbClr val="00206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dirty="0">
                <a:ln>
                  <a:noFill/>
                </a:ln>
                <a:solidFill>
                  <a:sysClr val="window" lastClr="FFFFFF"/>
                </a:solidFill>
                <a:effectLst/>
                <a:uLnTx/>
                <a:uFillTx/>
                <a:latin typeface="Century"/>
                <a:ea typeface="ＭＳ 明朝" panose="02020609040205080304" pitchFamily="17" charset="-128"/>
                <a:cs typeface="+mn-cs"/>
              </a:endParaRPr>
            </a:p>
          </p:txBody>
        </p:sp>
        <p:sp>
          <p:nvSpPr>
            <p:cNvPr id="16" name="円柱 15"/>
            <p:cNvSpPr/>
            <p:nvPr/>
          </p:nvSpPr>
          <p:spPr>
            <a:xfrm>
              <a:off x="3896139" y="970059"/>
              <a:ext cx="443148" cy="315879"/>
            </a:xfrm>
            <a:prstGeom prst="can">
              <a:avLst/>
            </a:prstGeom>
            <a:solidFill>
              <a:sysClr val="window" lastClr="FFFFFF"/>
            </a:solidFill>
            <a:ln w="3175" cap="flat" cmpd="sng" algn="ctr">
              <a:solidFill>
                <a:srgbClr val="00206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dirty="0">
                <a:ln>
                  <a:noFill/>
                </a:ln>
                <a:solidFill>
                  <a:sysClr val="window" lastClr="FFFFFF"/>
                </a:solidFill>
                <a:effectLst/>
                <a:uLnTx/>
                <a:uFillTx/>
                <a:latin typeface="Century"/>
                <a:ea typeface="ＭＳ 明朝" panose="02020609040205080304" pitchFamily="17" charset="-128"/>
                <a:cs typeface="+mn-cs"/>
              </a:endParaRPr>
            </a:p>
          </p:txBody>
        </p:sp>
        <p:sp>
          <p:nvSpPr>
            <p:cNvPr id="17" name="円柱 16"/>
            <p:cNvSpPr/>
            <p:nvPr/>
          </p:nvSpPr>
          <p:spPr>
            <a:xfrm>
              <a:off x="4166483" y="1057523"/>
              <a:ext cx="443148" cy="315879"/>
            </a:xfrm>
            <a:prstGeom prst="can">
              <a:avLst/>
            </a:prstGeom>
            <a:solidFill>
              <a:sysClr val="window" lastClr="FFFFFF"/>
            </a:solidFill>
            <a:ln w="3175" cap="flat" cmpd="sng" algn="ctr">
              <a:solidFill>
                <a:srgbClr val="00206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just" defTabSz="914400" eaLnBrk="1" fontAlgn="auto" latinLnBrk="0" hangingPunct="1">
                <a:lnSpc>
                  <a:spcPct val="100000"/>
                </a:lnSpc>
                <a:spcBef>
                  <a:spcPts val="0"/>
                </a:spcBef>
                <a:spcAft>
                  <a:spcPts val="0"/>
                </a:spcAft>
                <a:buClrTx/>
                <a:buSzTx/>
                <a:buFontTx/>
                <a:buNone/>
                <a:tabLst/>
                <a:defRPr/>
              </a:pPr>
              <a:r>
                <a:rPr kumimoji="0" lang="en-US" sz="1050" b="0" i="0" u="none" strike="noStrike" kern="100" cap="none" spc="0" normalizeH="0" baseline="0" noProof="0" dirty="0">
                  <a:ln>
                    <a:noFill/>
                  </a:ln>
                  <a:solidFill>
                    <a:sysClr val="window" lastClr="FFFFFF"/>
                  </a:solidFill>
                  <a:effectLst/>
                  <a:uLnTx/>
                  <a:uFillTx/>
                  <a:latin typeface="Century"/>
                  <a:ea typeface="ＭＳ 明朝" panose="02020609040205080304" pitchFamily="17" charset="-128"/>
                  <a:cs typeface="Times New Roman" panose="02020603050405020304" pitchFamily="18" charset="0"/>
                </a:rPr>
                <a:t>aaaaaayum</a:t>
              </a:r>
              <a:endParaRPr kumimoji="0" lang="ja-JP" altLang="en-US" sz="1050" b="0" i="0" u="none" strike="noStrike" kern="100" cap="none" spc="0" normalizeH="0" baseline="0" noProof="0" dirty="0">
                <a:ln>
                  <a:noFill/>
                </a:ln>
                <a:solidFill>
                  <a:sysClr val="window" lastClr="FFFFFF"/>
                </a:solidFill>
                <a:effectLst/>
                <a:uLnTx/>
                <a:uFillTx/>
                <a:latin typeface="Century"/>
                <a:ea typeface="ＭＳ 明朝" panose="02020609040205080304" pitchFamily="17" charset="-128"/>
                <a:cs typeface="Times New Roman" panose="02020603050405020304" pitchFamily="18" charset="0"/>
              </a:endParaRPr>
            </a:p>
          </p:txBody>
        </p:sp>
        <p:grpSp>
          <p:nvGrpSpPr>
            <p:cNvPr id="18" name="グループ化 17"/>
            <p:cNvGrpSpPr/>
            <p:nvPr/>
          </p:nvGrpSpPr>
          <p:grpSpPr>
            <a:xfrm>
              <a:off x="1995682" y="222636"/>
              <a:ext cx="1001393" cy="508884"/>
              <a:chOff x="-95" y="15902"/>
              <a:chExt cx="1001864" cy="509652"/>
            </a:xfrm>
          </p:grpSpPr>
          <p:sp>
            <p:nvSpPr>
              <p:cNvPr id="26" name="台形 25"/>
              <p:cNvSpPr/>
              <p:nvPr/>
            </p:nvSpPr>
            <p:spPr>
              <a:xfrm>
                <a:off x="79513" y="15902"/>
                <a:ext cx="270344" cy="191770"/>
              </a:xfrm>
              <a:prstGeom prst="trapezoid">
                <a:avLst>
                  <a:gd name="adj" fmla="val 32887"/>
                </a:avLst>
              </a:prstGeom>
              <a:solidFill>
                <a:sysClr val="window" lastClr="FFFFFF"/>
              </a:solidFill>
              <a:ln w="6350" cap="flat" cmpd="sng" algn="ctr">
                <a:solidFill>
                  <a:srgbClr val="00206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dirty="0">
                  <a:ln>
                    <a:noFill/>
                  </a:ln>
                  <a:solidFill>
                    <a:sysClr val="window" lastClr="FFFFFF"/>
                  </a:solidFill>
                  <a:effectLst/>
                  <a:uLnTx/>
                  <a:uFillTx/>
                  <a:latin typeface="Century"/>
                  <a:ea typeface="ＭＳ 明朝" panose="02020609040205080304" pitchFamily="17" charset="-128"/>
                  <a:cs typeface="+mn-cs"/>
                </a:endParaRPr>
              </a:p>
            </p:txBody>
          </p:sp>
          <p:sp>
            <p:nvSpPr>
              <p:cNvPr id="27" name="正方形/長方形 26"/>
              <p:cNvSpPr/>
              <p:nvPr/>
            </p:nvSpPr>
            <p:spPr>
              <a:xfrm>
                <a:off x="-95" y="103322"/>
                <a:ext cx="1001864" cy="422232"/>
              </a:xfrm>
              <a:prstGeom prst="rect">
                <a:avLst/>
              </a:prstGeom>
              <a:solidFill>
                <a:sysClr val="window" lastClr="FFFFFF"/>
              </a:solidFill>
              <a:ln w="6350" cap="flat" cmpd="sng" algn="ctr">
                <a:solidFill>
                  <a:srgbClr val="00206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lvl="0" algn="just">
                  <a:defRPr/>
                </a:pPr>
                <a:r>
                  <a:rPr kumimoji="0" lang="en-US" altLang="ja-JP" sz="1000" kern="100" noProof="0" dirty="0" smtClean="0">
                    <a:solidFill>
                      <a:srgbClr val="000000"/>
                    </a:solidFill>
                    <a:ea typeface="ＭＳ Ｐゴシック" panose="020B0600070205080204" pitchFamily="50" charset="-128"/>
                    <a:cs typeface="Times New Roman" panose="02020603050405020304" pitchFamily="18" charset="0"/>
                  </a:rPr>
                  <a:t>ITA</a:t>
                </a:r>
                <a:r>
                  <a:rPr kumimoji="0" lang="ja-JP" altLang="en-US" sz="1000" b="0" i="0" u="none" strike="noStrike" kern="100" cap="none" spc="0" normalizeH="0" baseline="0" noProof="0" dirty="0" smtClean="0">
                    <a:ln>
                      <a:noFill/>
                    </a:ln>
                    <a:solidFill>
                      <a:srgbClr val="000000"/>
                    </a:solidFill>
                    <a:effectLst/>
                    <a:uLnTx/>
                    <a:uFillTx/>
                    <a:ea typeface="ＭＳ Ｐゴシック" panose="020B0600070205080204" pitchFamily="50" charset="-128"/>
                    <a:cs typeface="Times New Roman" panose="02020603050405020304" pitchFamily="18" charset="0"/>
                  </a:rPr>
                  <a:t>インストールパッケージ</a:t>
                </a:r>
                <a:endParaRPr kumimoji="0" lang="ja-JP" altLang="en-US" sz="1100" b="0" i="0" u="none" strike="noStrike" kern="100" cap="none" spc="0" normalizeH="0" baseline="0" noProof="0" dirty="0">
                  <a:ln>
                    <a:noFill/>
                  </a:ln>
                  <a:solidFill>
                    <a:sysClr val="window" lastClr="FFFFFF"/>
                  </a:solidFill>
                  <a:effectLst/>
                  <a:uLnTx/>
                  <a:uFillTx/>
                  <a:ea typeface="ＭＳ 明朝" panose="02020609040205080304" pitchFamily="17" charset="-128"/>
                  <a:cs typeface="Times New Roman" panose="02020603050405020304" pitchFamily="18" charset="0"/>
                </a:endParaRPr>
              </a:p>
            </p:txBody>
          </p:sp>
        </p:grpSp>
        <p:sp>
          <p:nvSpPr>
            <p:cNvPr id="19" name="右矢印 18"/>
            <p:cNvSpPr/>
            <p:nvPr/>
          </p:nvSpPr>
          <p:spPr>
            <a:xfrm rot="10800000">
              <a:off x="1769898" y="393384"/>
              <a:ext cx="180000" cy="170181"/>
            </a:xfrm>
            <a:prstGeom prst="rightArrow">
              <a:avLst/>
            </a:prstGeom>
            <a:solidFill>
              <a:sysClr val="window" lastClr="FFFFFF"/>
            </a:solidFill>
            <a:ln w="6350" cap="flat" cmpd="sng" algn="ctr">
              <a:solidFill>
                <a:srgbClr val="00206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dirty="0">
                <a:ln>
                  <a:noFill/>
                </a:ln>
                <a:solidFill>
                  <a:sysClr val="window" lastClr="FFFFFF"/>
                </a:solidFill>
                <a:effectLst/>
                <a:uLnTx/>
                <a:uFillTx/>
                <a:latin typeface="Century"/>
                <a:ea typeface="ＭＳ 明朝" panose="02020609040205080304" pitchFamily="17" charset="-128"/>
                <a:cs typeface="+mn-cs"/>
              </a:endParaRPr>
            </a:p>
          </p:txBody>
        </p:sp>
        <p:grpSp>
          <p:nvGrpSpPr>
            <p:cNvPr id="20" name="グループ化 19"/>
            <p:cNvGrpSpPr/>
            <p:nvPr/>
          </p:nvGrpSpPr>
          <p:grpSpPr>
            <a:xfrm>
              <a:off x="135172" y="318052"/>
              <a:ext cx="1585595" cy="1437033"/>
              <a:chOff x="0" y="0"/>
              <a:chExt cx="1585595" cy="1437033"/>
            </a:xfrm>
          </p:grpSpPr>
          <p:sp>
            <p:nvSpPr>
              <p:cNvPr id="22" name="正方形/長方形 21"/>
              <p:cNvSpPr/>
              <p:nvPr/>
            </p:nvSpPr>
            <p:spPr>
              <a:xfrm>
                <a:off x="0" y="1113183"/>
                <a:ext cx="1585595" cy="323850"/>
              </a:xfrm>
              <a:prstGeom prst="rect">
                <a:avLst/>
              </a:prstGeom>
              <a:noFill/>
              <a:ln w="12700" cap="flat" cmpd="sng" algn="ctr">
                <a:solidFill>
                  <a:srgbClr val="00206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lvl="0" algn="ctr">
                  <a:defRPr/>
                </a:pPr>
                <a:r>
                  <a:rPr kumimoji="0" lang="en-US" altLang="ja-JP" sz="1050" kern="100" dirty="0" smtClean="0">
                    <a:latin typeface="Century"/>
                    <a:ea typeface="ＭＳ 明朝" panose="02020609040205080304" pitchFamily="17" charset="-128"/>
                    <a:cs typeface="Times New Roman" panose="02020603050405020304" pitchFamily="18" charset="0"/>
                  </a:rPr>
                  <a:t>MariaDB</a:t>
                </a:r>
                <a:endParaRPr kumimoji="0" lang="ja-JP" altLang="en-US" sz="1050" kern="100" dirty="0">
                  <a:latin typeface="Century"/>
                  <a:ea typeface="ＭＳ 明朝" panose="02020609040205080304" pitchFamily="17" charset="-128"/>
                  <a:cs typeface="Times New Roman" panose="02020603050405020304" pitchFamily="18" charset="0"/>
                </a:endParaRPr>
              </a:p>
            </p:txBody>
          </p:sp>
          <p:sp>
            <p:nvSpPr>
              <p:cNvPr id="23" name="正方形/長方形 22"/>
              <p:cNvSpPr/>
              <p:nvPr/>
            </p:nvSpPr>
            <p:spPr>
              <a:xfrm>
                <a:off x="0" y="731520"/>
                <a:ext cx="1585595" cy="323850"/>
              </a:xfrm>
              <a:prstGeom prst="rect">
                <a:avLst/>
              </a:prstGeom>
              <a:noFill/>
              <a:ln w="12700" cap="flat" cmpd="sng" algn="ctr">
                <a:solidFill>
                  <a:srgbClr val="00206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0" i="0" u="none" strike="noStrike" kern="100" cap="none" spc="0" normalizeH="0" baseline="0" noProof="0" dirty="0">
                    <a:ln>
                      <a:noFill/>
                    </a:ln>
                    <a:solidFill>
                      <a:srgbClr val="000000"/>
                    </a:solidFill>
                    <a:effectLst/>
                    <a:uLnTx/>
                    <a:uFillTx/>
                    <a:latin typeface="Century"/>
                    <a:ea typeface="ＭＳ 明朝" panose="02020609040205080304" pitchFamily="17" charset="-128"/>
                    <a:cs typeface="Times New Roman" panose="02020603050405020304" pitchFamily="18" charset="0"/>
                  </a:rPr>
                  <a:t>httpd</a:t>
                </a:r>
                <a:endParaRPr kumimoji="0" lang="ja-JP" altLang="en-US" sz="1050" b="0" i="0" u="none" strike="noStrike" kern="100" cap="none" spc="0" normalizeH="0" baseline="0" noProof="0" dirty="0">
                  <a:ln>
                    <a:noFill/>
                  </a:ln>
                  <a:solidFill>
                    <a:sysClr val="window" lastClr="FFFFFF"/>
                  </a:solidFill>
                  <a:effectLst/>
                  <a:uLnTx/>
                  <a:uFillTx/>
                  <a:latin typeface="Century"/>
                  <a:ea typeface="ＭＳ 明朝" panose="02020609040205080304" pitchFamily="17" charset="-128"/>
                  <a:cs typeface="Times New Roman" panose="02020603050405020304" pitchFamily="18" charset="0"/>
                </a:endParaRPr>
              </a:p>
            </p:txBody>
          </p:sp>
          <p:sp>
            <p:nvSpPr>
              <p:cNvPr id="24" name="正方形/長方形 23"/>
              <p:cNvSpPr/>
              <p:nvPr/>
            </p:nvSpPr>
            <p:spPr>
              <a:xfrm>
                <a:off x="0" y="365760"/>
                <a:ext cx="1585595" cy="323850"/>
              </a:xfrm>
              <a:prstGeom prst="rect">
                <a:avLst/>
              </a:prstGeom>
              <a:noFill/>
              <a:ln w="12700" cap="flat" cmpd="sng" algn="ctr">
                <a:solidFill>
                  <a:srgbClr val="00206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0" i="0" u="none" strike="noStrike" kern="100" cap="none" spc="0" normalizeH="0" baseline="0" noProof="0" dirty="0">
                    <a:ln>
                      <a:noFill/>
                    </a:ln>
                    <a:solidFill>
                      <a:srgbClr val="000000"/>
                    </a:solidFill>
                    <a:effectLst/>
                    <a:uLnTx/>
                    <a:uFillTx/>
                    <a:latin typeface="Century"/>
                    <a:ea typeface="ＭＳ 明朝" panose="02020609040205080304" pitchFamily="17" charset="-128"/>
                    <a:cs typeface="Times New Roman" panose="02020603050405020304" pitchFamily="18" charset="0"/>
                  </a:rPr>
                  <a:t>PHP</a:t>
                </a:r>
                <a:endParaRPr kumimoji="0" lang="ja-JP" altLang="en-US" sz="1050" b="0" i="0" u="none" strike="noStrike" kern="100" cap="none" spc="0" normalizeH="0" baseline="0" noProof="0" dirty="0">
                  <a:ln>
                    <a:noFill/>
                  </a:ln>
                  <a:solidFill>
                    <a:sysClr val="window" lastClr="FFFFFF"/>
                  </a:solidFill>
                  <a:effectLst/>
                  <a:uLnTx/>
                  <a:uFillTx/>
                  <a:latin typeface="Century"/>
                  <a:ea typeface="ＭＳ 明朝" panose="02020609040205080304" pitchFamily="17" charset="-128"/>
                  <a:cs typeface="Times New Roman" panose="02020603050405020304" pitchFamily="18" charset="0"/>
                </a:endParaRPr>
              </a:p>
            </p:txBody>
          </p:sp>
          <p:sp>
            <p:nvSpPr>
              <p:cNvPr id="25" name="正方形/長方形 24"/>
              <p:cNvSpPr/>
              <p:nvPr/>
            </p:nvSpPr>
            <p:spPr>
              <a:xfrm>
                <a:off x="0" y="0"/>
                <a:ext cx="1585595" cy="323850"/>
              </a:xfrm>
              <a:prstGeom prst="rect">
                <a:avLst/>
              </a:prstGeom>
              <a:noFill/>
              <a:ln w="12700" cap="flat" cmpd="sng" algn="ctr">
                <a:solidFill>
                  <a:srgbClr val="00206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0" i="0" u="none" strike="noStrike" kern="100" cap="none" spc="0" normalizeH="0" baseline="0" noProof="0" dirty="0" smtClean="0">
                    <a:ln>
                      <a:noFill/>
                    </a:ln>
                    <a:solidFill>
                      <a:srgbClr val="000000"/>
                    </a:solidFill>
                    <a:effectLst/>
                    <a:uLnTx/>
                    <a:uFillTx/>
                    <a:latin typeface="Century"/>
                    <a:ea typeface="ＭＳ 明朝" panose="02020609040205080304" pitchFamily="17" charset="-128"/>
                    <a:cs typeface="Times New Roman" panose="02020603050405020304" pitchFamily="18" charset="0"/>
                  </a:rPr>
                  <a:t>ITA</a:t>
                </a:r>
                <a:endParaRPr kumimoji="0" lang="ja-JP" altLang="en-US" sz="1050" b="0" i="0" u="none" strike="noStrike" kern="100" cap="none" spc="0" normalizeH="0" baseline="0" noProof="0" dirty="0">
                  <a:ln>
                    <a:noFill/>
                  </a:ln>
                  <a:solidFill>
                    <a:sysClr val="window" lastClr="FFFFFF"/>
                  </a:solidFill>
                  <a:effectLst/>
                  <a:uLnTx/>
                  <a:uFillTx/>
                  <a:latin typeface="Century"/>
                  <a:ea typeface="ＭＳ 明朝" panose="02020609040205080304" pitchFamily="17" charset="-128"/>
                  <a:cs typeface="Times New Roman" panose="02020603050405020304" pitchFamily="18" charset="0"/>
                </a:endParaRPr>
              </a:p>
            </p:txBody>
          </p:sp>
        </p:grpSp>
        <p:sp>
          <p:nvSpPr>
            <p:cNvPr id="21" name="右中かっこ 20"/>
            <p:cNvSpPr/>
            <p:nvPr/>
          </p:nvSpPr>
          <p:spPr>
            <a:xfrm>
              <a:off x="1796995" y="644055"/>
              <a:ext cx="198782" cy="1113161"/>
            </a:xfrm>
            <a:prstGeom prst="rightBrace">
              <a:avLst/>
            </a:prstGeom>
            <a:noFill/>
            <a:ln w="12700" cap="flat" cmpd="sng" algn="ctr">
              <a:solidFill>
                <a:srgbClr val="00206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dirty="0">
                <a:ln>
                  <a:noFill/>
                </a:ln>
                <a:solidFill>
                  <a:sysClr val="windowText" lastClr="000000"/>
                </a:solidFill>
                <a:effectLst/>
                <a:uLnTx/>
                <a:uFillTx/>
                <a:latin typeface="Century"/>
                <a:ea typeface="ＭＳ 明朝" panose="02020609040205080304" pitchFamily="17" charset="-128"/>
                <a:cs typeface="+mn-cs"/>
              </a:endParaRPr>
            </a:p>
          </p:txBody>
        </p:sp>
      </p:grpSp>
    </p:spTree>
    <p:extLst>
      <p:ext uri="{BB962C8B-B14F-4D97-AF65-F5344CB8AC3E}">
        <p14:creationId xmlns:p14="http://schemas.microsoft.com/office/powerpoint/2010/main" val="310380799"/>
      </p:ext>
    </p:extLst>
  </p:cSld>
  <p:clrMapOvr>
    <a:masterClrMapping/>
  </p:clrMapOvr>
  <p:timing>
    <p:tnLst>
      <p:par>
        <p:cTn id="1" dur="indefinite" restart="never" nodeType="tmRoot"/>
      </p:par>
    </p:tnLst>
  </p:timing>
</p:sld>
</file>

<file path=ppt/theme/theme1.xml><?xml version="1.0" encoding="utf-8"?>
<a:theme xmlns:a="http://schemas.openxmlformats.org/drawingml/2006/main" name="NEC_standard4_3">
  <a:themeElements>
    <a:clrScheme name="orchestratedcolor_2015">
      <a:dk1>
        <a:srgbClr val="000000"/>
      </a:dk1>
      <a:lt1>
        <a:srgbClr val="FFFFFF"/>
      </a:lt1>
      <a:dk2>
        <a:srgbClr val="000000"/>
      </a:dk2>
      <a:lt2>
        <a:srgbClr val="FFFFFF"/>
      </a:lt2>
      <a:accent1>
        <a:srgbClr val="76491B"/>
      </a:accent1>
      <a:accent2>
        <a:srgbClr val="76161B"/>
      </a:accent2>
      <a:accent3>
        <a:srgbClr val="203315"/>
      </a:accent3>
      <a:accent4>
        <a:srgbClr val="1C4A50"/>
      </a:accent4>
      <a:accent5>
        <a:srgbClr val="31253B"/>
      </a:accent5>
      <a:accent6>
        <a:srgbClr val="002B62"/>
      </a:accent6>
      <a:hlink>
        <a:srgbClr val="4575FD"/>
      </a:hlink>
      <a:folHlink>
        <a:srgbClr val="9E5ECE"/>
      </a:folHlink>
    </a:clrScheme>
    <a:fontScheme name="orchestratedfont_2015">
      <a:majorFont>
        <a:latin typeface="メイリオ"/>
        <a:ea typeface="メイリオ"/>
        <a:cs typeface=""/>
      </a:majorFont>
      <a:minorFont>
        <a:latin typeface="メイリオ"/>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2700">
          <a:solidFill>
            <a:schemeClr val="tx1"/>
          </a:solidFill>
        </a:ln>
        <a:effectLst/>
        <a:extLst/>
      </a:spPr>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defPPr algn="ctr">
          <a:defRPr kumimoji="1" b="1" dirty="0" smtClean="0">
            <a:latin typeface="+mn-ea"/>
          </a:defRPr>
        </a:defPPr>
      </a:lstStyle>
    </a:spDef>
    <a:lnDef>
      <a:spPr bwMode="auto">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a:spPr>
      <a:bodyPr/>
      <a:lstStyle/>
    </a:lnDef>
  </a:objectDefaults>
  <a:extraClrSchemeLst>
    <a:extraClrScheme>
      <a:clrScheme name="1_stream_st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stream_st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stream_st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stream_st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stream_st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stream_st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stream_st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stream_st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stream_st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stream_st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stream_st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stream_st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stream_stn 13">
        <a:dk1>
          <a:srgbClr val="000000"/>
        </a:dk1>
        <a:lt1>
          <a:srgbClr val="FFFFFF"/>
        </a:lt1>
        <a:dk2>
          <a:srgbClr val="000000"/>
        </a:dk2>
        <a:lt2>
          <a:srgbClr val="808080"/>
        </a:lt2>
        <a:accent1>
          <a:srgbClr val="FFD200"/>
        </a:accent1>
        <a:accent2>
          <a:srgbClr val="E62D00"/>
        </a:accent2>
        <a:accent3>
          <a:srgbClr val="FFFFFF"/>
        </a:accent3>
        <a:accent4>
          <a:srgbClr val="000000"/>
        </a:accent4>
        <a:accent5>
          <a:srgbClr val="FFE5AA"/>
        </a:accent5>
        <a:accent6>
          <a:srgbClr val="D02800"/>
        </a:accent6>
        <a:hlink>
          <a:srgbClr val="00B4A0"/>
        </a:hlink>
        <a:folHlink>
          <a:srgbClr val="69B43C"/>
        </a:folHlink>
      </a:clrScheme>
      <a:clrMap bg1="lt1" tx1="dk1" bg2="lt2" tx2="dk2" accent1="accent1" accent2="accent2" accent3="accent3" accent4="accent4" accent5="accent5" accent6="accent6" hlink="hlink" folHlink="folHlink"/>
    </a:extraClrScheme>
    <a:extraClrScheme>
      <a:clrScheme name="1_stream_stn 14">
        <a:dk1>
          <a:srgbClr val="000000"/>
        </a:dk1>
        <a:lt1>
          <a:srgbClr val="FFFFFF"/>
        </a:lt1>
        <a:dk2>
          <a:srgbClr val="000066"/>
        </a:dk2>
        <a:lt2>
          <a:srgbClr val="808080"/>
        </a:lt2>
        <a:accent1>
          <a:srgbClr val="FFD200"/>
        </a:accent1>
        <a:accent2>
          <a:srgbClr val="E62D00"/>
        </a:accent2>
        <a:accent3>
          <a:srgbClr val="FFFFFF"/>
        </a:accent3>
        <a:accent4>
          <a:srgbClr val="000000"/>
        </a:accent4>
        <a:accent5>
          <a:srgbClr val="FFE5AA"/>
        </a:accent5>
        <a:accent6>
          <a:srgbClr val="D02800"/>
        </a:accent6>
        <a:hlink>
          <a:srgbClr val="00B4A0"/>
        </a:hlink>
        <a:folHlink>
          <a:srgbClr val="69B43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デザインの設定">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rchestratedcolor_2015">
      <a:dk1>
        <a:srgbClr val="000000"/>
      </a:dk1>
      <a:lt1>
        <a:srgbClr val="FFFFFF"/>
      </a:lt1>
      <a:dk2>
        <a:srgbClr val="000000"/>
      </a:dk2>
      <a:lt2>
        <a:srgbClr val="FFFFFF"/>
      </a:lt2>
      <a:accent1>
        <a:srgbClr val="76491B"/>
      </a:accent1>
      <a:accent2>
        <a:srgbClr val="76161B"/>
      </a:accent2>
      <a:accent3>
        <a:srgbClr val="203315"/>
      </a:accent3>
      <a:accent4>
        <a:srgbClr val="1C4A50"/>
      </a:accent4>
      <a:accent5>
        <a:srgbClr val="31253B"/>
      </a:accent5>
      <a:accent6>
        <a:srgbClr val="002B62"/>
      </a:accent6>
      <a:hlink>
        <a:srgbClr val="4575FD"/>
      </a:hlink>
      <a:folHlink>
        <a:srgbClr val="9E5ECE"/>
      </a:folHlink>
    </a:clrScheme>
    <a:fontScheme name="orchestratedfont_2015">
      <a:majorFont>
        <a:latin typeface="メイリオ"/>
        <a:ea typeface="メイリオ"/>
        <a:cs typeface=""/>
      </a:majorFont>
      <a:minorFont>
        <a:latin typeface="メイリオ"/>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 ??"/>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 ??"/>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0</TotalTime>
  <Words>3704</Words>
  <Application>Microsoft Office PowerPoint</Application>
  <PresentationFormat>画面に合わせる (4:3)</PresentationFormat>
  <Paragraphs>600</Paragraphs>
  <Slides>31</Slides>
  <Notes>0</Notes>
  <HiddenSlides>0</HiddenSlides>
  <MMClips>0</MMClips>
  <ScaleCrop>false</ScaleCrop>
  <HeadingPairs>
    <vt:vector size="6" baseType="variant">
      <vt:variant>
        <vt:lpstr>使用されているフォント</vt:lpstr>
      </vt:variant>
      <vt:variant>
        <vt:i4>14</vt:i4>
      </vt:variant>
      <vt:variant>
        <vt:lpstr>テーマ</vt:lpstr>
      </vt:variant>
      <vt:variant>
        <vt:i4>2</vt:i4>
      </vt:variant>
      <vt:variant>
        <vt:lpstr>スライド タイトル</vt:lpstr>
      </vt:variant>
      <vt:variant>
        <vt:i4>31</vt:i4>
      </vt:variant>
    </vt:vector>
  </HeadingPairs>
  <TitlesOfParts>
    <vt:vector size="47" baseType="lpstr">
      <vt:lpstr>HGP創英角ｺﾞｼｯｸUB</vt:lpstr>
      <vt:lpstr>Meiryo UI</vt:lpstr>
      <vt:lpstr>ＭＳ Ｐゴシック</vt:lpstr>
      <vt:lpstr>ＭＳ 明朝</vt:lpstr>
      <vt:lpstr>メイリオ</vt:lpstr>
      <vt:lpstr>游ゴシック</vt:lpstr>
      <vt:lpstr>游ゴシック Light</vt:lpstr>
      <vt:lpstr>Arial</vt:lpstr>
      <vt:lpstr>Calibri</vt:lpstr>
      <vt:lpstr>Century</vt:lpstr>
      <vt:lpstr>Segoe UI</vt:lpstr>
      <vt:lpstr>Tahoma</vt:lpstr>
      <vt:lpstr>Times New Roman</vt:lpstr>
      <vt:lpstr>Wingdings</vt:lpstr>
      <vt:lpstr>NEC_standard4_3</vt:lpstr>
      <vt:lpstr>デザインの設定</vt:lpstr>
      <vt:lpstr>PowerPoint プレゼンテーション</vt:lpstr>
      <vt:lpstr>目次</vt:lpstr>
      <vt:lpstr>1.　はじめに</vt:lpstr>
      <vt:lpstr>1.1　本資料について</vt:lpstr>
      <vt:lpstr>2.　システム構成</vt:lpstr>
      <vt:lpstr>2.1　連携実行機能</vt:lpstr>
      <vt:lpstr>2.2　動作環境・条件</vt:lpstr>
      <vt:lpstr>3.　ITA環境構築手順</vt:lpstr>
      <vt:lpstr>3.1　オンラインインストール</vt:lpstr>
      <vt:lpstr>3.2　事前準備（1/3）</vt:lpstr>
      <vt:lpstr>3.3　事前準備（2/3）</vt:lpstr>
      <vt:lpstr>3.4　事前準備（3/3）</vt:lpstr>
      <vt:lpstr>3.5　ITA環境構築フロー</vt:lpstr>
      <vt:lpstr>3.6　環境構築（1/9）</vt:lpstr>
      <vt:lpstr>3.7　環境構築（2/9）</vt:lpstr>
      <vt:lpstr>3.8　環境構築（3/9）</vt:lpstr>
      <vt:lpstr>3.9　環境構築（4/9）</vt:lpstr>
      <vt:lpstr>3.10　環境構築（5/9）</vt:lpstr>
      <vt:lpstr>3.11　環境構築（6/9）</vt:lpstr>
      <vt:lpstr>3.12　環境構築（7/9）</vt:lpstr>
      <vt:lpstr>3.13　環境構築（8/9）</vt:lpstr>
      <vt:lpstr>3.14　環境構築（9/9）</vt:lpstr>
      <vt:lpstr>4.　ITA動作確認</vt:lpstr>
      <vt:lpstr>4.1　動作確認（1/4）</vt:lpstr>
      <vt:lpstr>4.2　動作確認（2/4）</vt:lpstr>
      <vt:lpstr>4.3　動作確認（3/4）</vt:lpstr>
      <vt:lpstr>4.4　動作確認（4/4）</vt:lpstr>
      <vt:lpstr>5.　参考</vt:lpstr>
      <vt:lpstr>5.1　参考（1/2）</vt:lpstr>
      <vt:lpstr>5.2　参考（2/2）</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2017-07-14T05:50:27Z</dcterms:created>
  <dcterms:modified xsi:type="dcterms:W3CDTF">2021-08-11T01:47:52Z</dcterms:modified>
</cp:coreProperties>
</file>