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380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54044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System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</a:t>
            </a:r>
            <a:r>
              <a:rPr lang="en-US" altLang="ja-JP" dirty="0" smtClean="0"/>
              <a:t>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46955"/>
              </p:ext>
            </p:extLst>
          </p:nvPr>
        </p:nvGraphicFramePr>
        <p:xfrm>
          <a:off x="539440" y="2060814"/>
          <a:ext cx="8065121" cy="4069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10570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(※1)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dnf</a:t>
                      </a:r>
                      <a:r>
                        <a:rPr lang="en-US" altLang="ja-JP" sz="1050" kern="100" dirty="0" smtClean="0">
                          <a:effectLst/>
                        </a:rPr>
                        <a:t>(※2)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>
                          <a:effectLst/>
                        </a:rPr>
                        <a:t>PHPExcel, Spyc, Twig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python3-pip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201289" y="5221142"/>
            <a:ext cx="183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※1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※2 RHEL8,CentOS8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8000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735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1796</Words>
  <Application>Microsoft Office PowerPoint</Application>
  <PresentationFormat>画面に合わせる (4:3)</PresentationFormat>
  <Paragraphs>538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2020-01-06T08:07:45Z</dcterms:modified>
</cp:coreProperties>
</file>