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75536"/>
              </p:ext>
            </p:extLst>
          </p:nvPr>
        </p:nvGraphicFramePr>
        <p:xfrm>
          <a:off x="179512" y="249287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</a:rPr>
                        <a:t>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72770"/>
            <a:ext cx="6730383" cy="42690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08490" y="5661310"/>
            <a:ext cx="121110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1729</Words>
  <Application>Microsoft Office PowerPoint</Application>
  <PresentationFormat>画面に合わせる (4:3)</PresentationFormat>
  <Paragraphs>271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2021-06-03T08:48:01Z</dcterms:modified>
</cp:coreProperties>
</file>