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39" r:id="rId19"/>
    <p:sldId id="540" r:id="rId20"/>
    <p:sldId id="524" r:id="rId21"/>
    <p:sldId id="527" r:id="rId22"/>
    <p:sldId id="538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  <p14:sldId id="539"/>
            <p14:sldId id="540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1.10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5/9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6/9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 smtClean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VersionUP_ITA</a:t>
            </a:r>
            <a:r>
              <a:rPr lang="ja-JP" altLang="en-US" sz="1400" dirty="0" smtClean="0"/>
              <a:t>」を入力した場合は、手動でライブラリのインストールを実施してください。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7/9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41733"/>
              </p:ext>
            </p:extLst>
          </p:nvPr>
        </p:nvGraphicFramePr>
        <p:xfrm>
          <a:off x="179512" y="908650"/>
          <a:ext cx="8819131" cy="182689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1.9.0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1.9.1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</a:t>
                      </a:r>
                      <a:r>
                        <a:rPr lang="en-US" altLang="ja-JP" sz="1000" kern="0" dirty="0" smtClean="0">
                          <a:effectLst/>
                        </a:rPr>
                        <a:t>10</a:t>
                      </a:r>
                      <a:r>
                        <a:rPr lang="en-US" sz="1000" kern="0" dirty="0" smtClean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</a:t>
                      </a:r>
                      <a:r>
                        <a:rPr lang="en-US" sz="1050" kern="100" dirty="0" smtClean="0">
                          <a:effectLst/>
                        </a:rPr>
                        <a:t>install </a:t>
                      </a:r>
                      <a:r>
                        <a:rPr lang="en-US" sz="1050" kern="100" dirty="0" smtClean="0">
                          <a:effectLst/>
                        </a:rPr>
                        <a:t>–y </a:t>
                      </a: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Automation Controller</a:t>
                      </a:r>
                      <a:r>
                        <a:rPr lang="ja-JP" altLang="en-US" sz="1050" kern="100" dirty="0" smtClean="0">
                          <a:effectLst/>
                        </a:rPr>
                        <a:t>との連携で使用</a:t>
                      </a:r>
                      <a:r>
                        <a:rPr lang="ja-JP" altLang="en-US" sz="1050" kern="100" dirty="0" smtClean="0">
                          <a:effectLst/>
                        </a:rPr>
                        <a:t>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tf</a:t>
                      </a:r>
                      <a:r>
                        <a:rPr lang="ja-JP" altLang="en-US" sz="1050" kern="100" dirty="0" smtClean="0">
                          <a:effectLst/>
                        </a:rPr>
                        <a:t>ファイルの解析に使用。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バージョンアップ時のサービス起動について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バージョンアップを行うと、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のサービスはすべて再起動されます。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手動</a:t>
            </a:r>
            <a:r>
              <a:rPr lang="ja-JP" altLang="en-US" dirty="0" smtClean="0"/>
              <a:t>で停止していたサービスがある場合もすべて起動されますので、必要であれば再度停止をお願いします。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のバージョンについて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以前は</a:t>
            </a:r>
            <a:r>
              <a:rPr lang="en-US" altLang="ja-JP" dirty="0"/>
              <a:t>PHP7.2</a:t>
            </a:r>
            <a:r>
              <a:rPr lang="ja-JP" altLang="en-US" dirty="0"/>
              <a:t>が必須でしたが、</a:t>
            </a:r>
            <a:r>
              <a:rPr lang="en-US" altLang="ja-JP" dirty="0"/>
              <a:t> ITA v1.10.0</a:t>
            </a:r>
            <a:r>
              <a:rPr lang="ja-JP" altLang="en-US" dirty="0"/>
              <a:t>から</a:t>
            </a:r>
            <a:r>
              <a:rPr lang="en-US" altLang="ja-JP" dirty="0"/>
              <a:t>PHP7.2</a:t>
            </a:r>
            <a:r>
              <a:rPr lang="ja-JP" altLang="en-US" dirty="0"/>
              <a:t>と</a:t>
            </a:r>
            <a:r>
              <a:rPr lang="en-US" altLang="ja-JP" dirty="0"/>
              <a:t>7.4</a:t>
            </a:r>
            <a:r>
              <a:rPr lang="ja-JP" altLang="en-US" dirty="0"/>
              <a:t>の両方に対応可能となりました。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インストーラを使用して</a:t>
            </a:r>
            <a:r>
              <a:rPr lang="en-US" altLang="ja-JP" dirty="0"/>
              <a:t>ITA v1.10.0</a:t>
            </a:r>
            <a:r>
              <a:rPr lang="ja-JP" altLang="en-US" dirty="0"/>
              <a:t>を新規インストールした場合は</a:t>
            </a:r>
            <a:r>
              <a:rPr lang="en-US" altLang="ja-JP" dirty="0"/>
              <a:t>PHP7.4</a:t>
            </a:r>
            <a:r>
              <a:rPr lang="ja-JP" altLang="en-US" dirty="0"/>
              <a:t>がインストールされますが、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</a:t>
            </a:r>
            <a:r>
              <a:rPr lang="en-US" altLang="ja-JP" dirty="0" smtClean="0"/>
              <a:t>v1.10.0</a:t>
            </a:r>
            <a:r>
              <a:rPr lang="ja-JP" altLang="en-US" dirty="0" smtClean="0"/>
              <a:t>以降に</a:t>
            </a:r>
            <a:r>
              <a:rPr lang="ja-JP" altLang="en-US" dirty="0"/>
              <a:t>バージョンアップした場合、</a:t>
            </a:r>
            <a:r>
              <a:rPr lang="en-US" altLang="ja-JP" dirty="0"/>
              <a:t>PHP</a:t>
            </a:r>
            <a:r>
              <a:rPr lang="ja-JP" altLang="en-US" dirty="0"/>
              <a:t>のバージョンは自動で</a:t>
            </a:r>
            <a:r>
              <a:rPr lang="en-US" altLang="ja-JP" dirty="0"/>
              <a:t>7.4</a:t>
            </a:r>
            <a:r>
              <a:rPr lang="ja-JP" altLang="en-US" dirty="0" err="1"/>
              <a:t>には</a:t>
            </a:r>
            <a:r>
              <a:rPr lang="ja-JP" altLang="en-US" dirty="0"/>
              <a:t>ならずに</a:t>
            </a:r>
            <a:r>
              <a:rPr lang="en-US" altLang="ja-JP" dirty="0"/>
              <a:t>7.2</a:t>
            </a:r>
            <a:r>
              <a:rPr lang="ja-JP" altLang="en-US" dirty="0"/>
              <a:t>のままとなります。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7.4</a:t>
            </a:r>
            <a:r>
              <a:rPr lang="ja-JP" altLang="en-US" dirty="0"/>
              <a:t>に上げたい場合は手動での</a:t>
            </a:r>
            <a:r>
              <a:rPr lang="en-US" altLang="ja-JP" dirty="0"/>
              <a:t>PHP</a:t>
            </a:r>
            <a:r>
              <a:rPr lang="ja-JP" altLang="en-US" dirty="0"/>
              <a:t>バージョンアップをお願いします。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7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Ansible</a:t>
            </a:r>
            <a:r>
              <a:rPr lang="en-US" altLang="ja-JP" dirty="0" smtClean="0"/>
              <a:t> Automation Controller4.x</a:t>
            </a:r>
            <a:r>
              <a:rPr lang="ja-JP" altLang="en-US" dirty="0" smtClean="0"/>
              <a:t>対応について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v1.10.0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Tower3.x</a:t>
            </a:r>
            <a:r>
              <a:rPr lang="ja-JP" altLang="en-US" dirty="0" smtClean="0"/>
              <a:t>の後継機である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Automation Controller4.x</a:t>
            </a:r>
            <a:r>
              <a:rPr lang="ja-JP" altLang="en-US" dirty="0" smtClean="0"/>
              <a:t>と連携可能となりました。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連携するため</a:t>
            </a:r>
            <a:r>
              <a:rPr lang="ja-JP" altLang="en-US" dirty="0" smtClean="0"/>
              <a:t>に必要な設定は「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 smtClean="0">
                <a:hlinkClick r:id="rId2"/>
              </a:rPr>
              <a:t>編</a:t>
            </a:r>
            <a:r>
              <a:rPr lang="ja-JP" altLang="en-US" dirty="0" smtClean="0"/>
              <a:t>」を参照してください。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また、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Tower3.x</a:t>
            </a:r>
            <a:r>
              <a:rPr lang="ja-JP" altLang="en-US" dirty="0" smtClean="0"/>
              <a:t>との連携も一部方式が変更になっています。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</a:t>
            </a:r>
            <a:r>
              <a:rPr lang="en-US" altLang="ja-JP" dirty="0" smtClean="0"/>
              <a:t>v1.10.0</a:t>
            </a:r>
            <a:r>
              <a:rPr lang="ja-JP" altLang="en-US" dirty="0" smtClean="0"/>
              <a:t>以降に</a:t>
            </a:r>
            <a:r>
              <a:rPr lang="ja-JP" altLang="en-US" dirty="0"/>
              <a:t>バージョンアップ</a:t>
            </a:r>
            <a:r>
              <a:rPr lang="ja-JP" altLang="en-US" dirty="0" smtClean="0"/>
              <a:t>して</a:t>
            </a:r>
            <a:r>
              <a:rPr lang="en-US" altLang="ja-JP" dirty="0" err="1"/>
              <a:t>Ansible</a:t>
            </a:r>
            <a:r>
              <a:rPr lang="en-US" altLang="ja-JP" dirty="0"/>
              <a:t> Tower3.x </a:t>
            </a:r>
            <a:r>
              <a:rPr lang="ja-JP" altLang="en-US" dirty="0" smtClean="0"/>
              <a:t>と連携する場合、「</a:t>
            </a:r>
            <a:r>
              <a:rPr lang="en-US" altLang="ja-JP" dirty="0" smtClean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 smtClean="0"/>
              <a:t>」の「</a:t>
            </a:r>
            <a:r>
              <a:rPr lang="en-US" altLang="ja-JP" dirty="0" smtClean="0"/>
              <a:t>5.2</a:t>
            </a:r>
            <a:r>
              <a:rPr lang="en-US" altLang="ja-JP" dirty="0"/>
              <a:t>. ITA </a:t>
            </a:r>
            <a:r>
              <a:rPr lang="ja-JP" altLang="en-US" dirty="0"/>
              <a:t>作業用ディレクトリの</a:t>
            </a:r>
            <a:r>
              <a:rPr lang="ja-JP" altLang="en-US" dirty="0" smtClean="0"/>
              <a:t>準備」の設定を実施してください。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34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3.10 </a:t>
            </a:r>
            <a:r>
              <a:rPr lang="ja-JP" altLang="en-US" sz="1400" dirty="0" smtClean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3.11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 smtClean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9/9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1/2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en-US" altLang="zh-TW" sz="1400" dirty="0" smtClean="0">
                <a:latin typeface="+mn-ea"/>
              </a:rPr>
              <a:t>  4.2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2/2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削除された機能について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下記の機能は記載のバージョンで削除されました。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バージョンアップ前にインストールしてある機能はそのまま残りますが、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記載のバージョン以降は正常に動作しない可能性があります。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機能名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廃止バージョン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構築資材管理機能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2176</Words>
  <Application>Microsoft Office PowerPoint</Application>
  <PresentationFormat>画面に合わせる (4:3)</PresentationFormat>
  <Paragraphs>346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7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バージョンアップ（1/9）</vt:lpstr>
      <vt:lpstr>3.4　バージョンアップ（2/9）</vt:lpstr>
      <vt:lpstr>3.5　バージョンアップ（3/9）</vt:lpstr>
      <vt:lpstr>3.6　バージョンアップ（4/9）</vt:lpstr>
      <vt:lpstr>3.7　バージョンアップ（5/9）</vt:lpstr>
      <vt:lpstr>3.8　バージョンアップ（6/9）</vt:lpstr>
      <vt:lpstr>3.9　バージョンアップ（7/9）</vt:lpstr>
      <vt:lpstr>3.10　バージョンアップ（8/9）</vt:lpstr>
      <vt:lpstr>3.11　バージョンアップ（9/9）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2022-04-28T06:13:37Z</dcterms:modified>
</cp:coreProperties>
</file>