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85" d="100"/>
          <a:sy n="85" d="100"/>
        </p:scale>
        <p:origin x="1134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2020/12/18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2020/12/18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1.6.1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※</a:t>
            </a:r>
            <a:r>
              <a:rPr lang="en-US" altLang="ja-JP" dirty="0" err="1"/>
              <a:t>wget</a:t>
            </a:r>
            <a:r>
              <a:rPr lang="ja-JP" altLang="en-US" dirty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07624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 smtClean="0"/>
              <a:t>」に「</a:t>
            </a:r>
            <a:r>
              <a:rPr lang="en-US" altLang="ja-JP" dirty="0" err="1"/>
              <a:t>Versionup_All</a:t>
            </a:r>
            <a:r>
              <a:rPr lang="ja-JP" altLang="en-US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」を入力した場合は、手動でライブラリのインストールを実施してください。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39988"/>
              </p:ext>
            </p:extLst>
          </p:nvPr>
        </p:nvGraphicFramePr>
        <p:xfrm>
          <a:off x="179512" y="2518554"/>
          <a:ext cx="8819131" cy="2710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457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" y="1849193"/>
            <a:ext cx="5912810" cy="36827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907630" y="18885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0091" y="5243892"/>
            <a:ext cx="1080150" cy="288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1662</Words>
  <Application>Microsoft Office PowerPoint</Application>
  <PresentationFormat>画面に合わせる (4:3)</PresentationFormat>
  <Paragraphs>255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バージョンアップ（1/6）</vt:lpstr>
      <vt:lpstr>3.4　バージョンアップ（2/6）</vt:lpstr>
      <vt:lpstr>3.5　バージョンアップ（3/6）</vt:lpstr>
      <vt:lpstr>3.6　バージョンアップ（4/6）</vt:lpstr>
      <vt:lpstr>3.7　バージョンアップ（5/6）</vt:lpstr>
      <vt:lpstr>3.8　バージョンアップ（6/6）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2020-12-18T00:08:08Z</dcterms:modified>
</cp:coreProperties>
</file>